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notesMasterIdLst>
    <p:notesMasterId r:id="rId63"/>
  </p:notesMasterIdLst>
  <p:sldIdLst>
    <p:sldId id="256" r:id="rId2"/>
    <p:sldId id="302" r:id="rId3"/>
    <p:sldId id="352" r:id="rId4"/>
    <p:sldId id="351" r:id="rId5"/>
    <p:sldId id="295" r:id="rId6"/>
    <p:sldId id="274" r:id="rId7"/>
    <p:sldId id="259" r:id="rId8"/>
    <p:sldId id="261" r:id="rId9"/>
    <p:sldId id="349" r:id="rId10"/>
    <p:sldId id="333" r:id="rId11"/>
    <p:sldId id="286" r:id="rId12"/>
    <p:sldId id="320" r:id="rId13"/>
    <p:sldId id="340" r:id="rId14"/>
    <p:sldId id="334" r:id="rId15"/>
    <p:sldId id="345" r:id="rId16"/>
    <p:sldId id="335" r:id="rId17"/>
    <p:sldId id="336" r:id="rId18"/>
    <p:sldId id="322" r:id="rId19"/>
    <p:sldId id="332" r:id="rId20"/>
    <p:sldId id="307" r:id="rId21"/>
    <p:sldId id="298" r:id="rId22"/>
    <p:sldId id="346" r:id="rId23"/>
    <p:sldId id="341" r:id="rId24"/>
    <p:sldId id="361" r:id="rId25"/>
    <p:sldId id="348" r:id="rId26"/>
    <p:sldId id="324" r:id="rId27"/>
    <p:sldId id="337" r:id="rId28"/>
    <p:sldId id="288" r:id="rId29"/>
    <p:sldId id="359" r:id="rId30"/>
    <p:sldId id="350" r:id="rId31"/>
    <p:sldId id="342" r:id="rId32"/>
    <p:sldId id="325" r:id="rId33"/>
    <p:sldId id="281" r:id="rId34"/>
    <p:sldId id="312" r:id="rId35"/>
    <p:sldId id="338" r:id="rId36"/>
    <p:sldId id="326" r:id="rId37"/>
    <p:sldId id="293" r:id="rId38"/>
    <p:sldId id="287" r:id="rId39"/>
    <p:sldId id="314" r:id="rId40"/>
    <p:sldId id="339" r:id="rId41"/>
    <p:sldId id="328" r:id="rId42"/>
    <p:sldId id="327" r:id="rId43"/>
    <p:sldId id="316" r:id="rId44"/>
    <p:sldId id="347" r:id="rId45"/>
    <p:sldId id="343" r:id="rId46"/>
    <p:sldId id="258" r:id="rId47"/>
    <p:sldId id="360" r:id="rId48"/>
    <p:sldId id="331" r:id="rId49"/>
    <p:sldId id="364" r:id="rId50"/>
    <p:sldId id="358" r:id="rId51"/>
    <p:sldId id="363" r:id="rId52"/>
    <p:sldId id="357" r:id="rId53"/>
    <p:sldId id="356" r:id="rId54"/>
    <p:sldId id="355" r:id="rId55"/>
    <p:sldId id="362" r:id="rId56"/>
    <p:sldId id="365" r:id="rId57"/>
    <p:sldId id="297" r:id="rId58"/>
    <p:sldId id="292" r:id="rId59"/>
    <p:sldId id="299" r:id="rId60"/>
    <p:sldId id="296" r:id="rId61"/>
    <p:sldId id="300" r:id="rId6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704288-D9A6-477D-93B5-655A0FB2CB67}"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21C045B2-08B1-42F6-B58F-C84A27A6CCE1}">
      <dgm:prSet custT="1"/>
      <dgm:spPr>
        <a:noFill/>
      </dgm:spPr>
      <dgm:t>
        <a:bodyPr/>
        <a:lstStyle/>
        <a:p>
          <a:pPr algn="ctr">
            <a:spcBef>
              <a:spcPts val="1200"/>
            </a:spcBef>
            <a:spcAft>
              <a:spcPts val="200"/>
            </a:spcAft>
            <a:buNone/>
          </a:pPr>
          <a:endParaRPr lang="en-US" sz="2000" b="1" dirty="0">
            <a:solidFill>
              <a:schemeClr val="tx1"/>
            </a:solidFill>
          </a:endParaRPr>
        </a:p>
        <a:p>
          <a:pPr algn="ctr">
            <a:spcBef>
              <a:spcPts val="1200"/>
            </a:spcBef>
            <a:spcAft>
              <a:spcPts val="200"/>
            </a:spcAft>
            <a:buNone/>
          </a:pPr>
          <a:r>
            <a:rPr lang="en-US" sz="4400" b="1" dirty="0">
              <a:solidFill>
                <a:schemeClr val="tx1"/>
              </a:solidFill>
            </a:rPr>
            <a:t>CONTINUOUS ARCHIVE</a:t>
          </a:r>
        </a:p>
        <a:p>
          <a:pPr algn="ctr">
            <a:spcBef>
              <a:spcPts val="1200"/>
            </a:spcBef>
            <a:spcAft>
              <a:spcPts val="200"/>
            </a:spcAft>
            <a:buNone/>
          </a:pPr>
          <a:endParaRPr lang="en-US" sz="1600" dirty="0">
            <a:solidFill>
              <a:schemeClr val="tx1"/>
            </a:solidFill>
          </a:endParaRPr>
        </a:p>
      </dgm:t>
    </dgm:pt>
    <dgm:pt modelId="{B158FEC8-5FD1-40E3-933A-F9AE798273DD}" type="parTrans" cxnId="{AAA788E4-686A-46F8-BC05-A565AF0D4A62}">
      <dgm:prSet/>
      <dgm:spPr/>
      <dgm:t>
        <a:bodyPr/>
        <a:lstStyle/>
        <a:p>
          <a:endParaRPr lang="en-US"/>
        </a:p>
      </dgm:t>
    </dgm:pt>
    <dgm:pt modelId="{E139DAB3-C5C6-4865-91B5-6072D491767A}" type="sibTrans" cxnId="{AAA788E4-686A-46F8-BC05-A565AF0D4A62}">
      <dgm:prSet/>
      <dgm:spPr/>
      <dgm:t>
        <a:bodyPr/>
        <a:lstStyle/>
        <a:p>
          <a:endParaRPr lang="en-US"/>
        </a:p>
      </dgm:t>
    </dgm:pt>
    <dgm:pt modelId="{78F11EAA-32ED-4DB5-90A2-0A51DE1EC861}">
      <dgm:prSet custT="1"/>
      <dgm:spPr>
        <a:noFill/>
      </dgm:spPr>
      <dgm:t>
        <a:bodyPr/>
        <a:lstStyle/>
        <a:p>
          <a:pPr algn="l">
            <a:spcBef>
              <a:spcPts val="1200"/>
            </a:spcBef>
            <a:spcAft>
              <a:spcPts val="200"/>
            </a:spcAft>
            <a:buClr>
              <a:srgbClr val="E48312"/>
            </a:buClr>
            <a:buFont typeface="Wingdings" panose="05000000000000000000" pitchFamily="2" charset="2"/>
            <a:buChar char="Ø"/>
          </a:pPr>
          <a:r>
            <a:rPr lang="en-US" sz="2400" b="0" dirty="0">
              <a:solidFill>
                <a:schemeClr val="tx1"/>
              </a:solidFill>
            </a:rPr>
            <a:t>Archive expired LRTPs, TIPs, and various plans</a:t>
          </a:r>
        </a:p>
      </dgm:t>
    </dgm:pt>
    <dgm:pt modelId="{32C2BB13-19A4-4E03-8C48-9020D57E3430}" type="sibTrans" cxnId="{C2986662-9EF3-4EF2-A360-C54B92D61652}">
      <dgm:prSet/>
      <dgm:spPr/>
      <dgm:t>
        <a:bodyPr/>
        <a:lstStyle/>
        <a:p>
          <a:endParaRPr lang="en-US"/>
        </a:p>
      </dgm:t>
    </dgm:pt>
    <dgm:pt modelId="{14CAC3C0-D788-47A7-8C9B-53DEA6FB0AA7}" type="parTrans" cxnId="{C2986662-9EF3-4EF2-A360-C54B92D61652}">
      <dgm:prSet/>
      <dgm:spPr/>
      <dgm:t>
        <a:bodyPr/>
        <a:lstStyle/>
        <a:p>
          <a:endParaRPr lang="en-US"/>
        </a:p>
      </dgm:t>
    </dgm:pt>
    <dgm:pt modelId="{CFA54572-4B69-4B13-B8C8-D13CA7A8A1A6}">
      <dgm:prSet custT="1"/>
      <dgm:spPr>
        <a:noFill/>
      </dgm:spPr>
      <dgm:t>
        <a:bodyPr/>
        <a:lstStyle/>
        <a:p>
          <a:pPr algn="l">
            <a:spcBef>
              <a:spcPts val="1200"/>
            </a:spcBef>
            <a:spcAft>
              <a:spcPts val="200"/>
            </a:spcAft>
            <a:buClr>
              <a:srgbClr val="E48312"/>
            </a:buClr>
            <a:buFont typeface="Wingdings" panose="05000000000000000000" pitchFamily="2" charset="2"/>
            <a:buChar char="Ø"/>
          </a:pPr>
          <a:r>
            <a:rPr lang="en-US" sz="2400" b="0" dirty="0">
              <a:solidFill>
                <a:schemeClr val="tx1"/>
              </a:solidFill>
            </a:rPr>
            <a:t>Archive invoices, UPWPs, and Work Programs more than 3 years old</a:t>
          </a:r>
        </a:p>
      </dgm:t>
    </dgm:pt>
    <dgm:pt modelId="{ACE21B5F-9E02-40C6-A755-D5C51634B0AA}" type="sibTrans" cxnId="{E2EDA28C-D356-4BE9-AFE1-C5C3C79EFAE3}">
      <dgm:prSet/>
      <dgm:spPr/>
      <dgm:t>
        <a:bodyPr/>
        <a:lstStyle/>
        <a:p>
          <a:endParaRPr lang="en-US"/>
        </a:p>
      </dgm:t>
    </dgm:pt>
    <dgm:pt modelId="{BF84CF99-1001-44C3-8BF8-EA175231F744}" type="parTrans" cxnId="{E2EDA28C-D356-4BE9-AFE1-C5C3C79EFAE3}">
      <dgm:prSet/>
      <dgm:spPr/>
      <dgm:t>
        <a:bodyPr/>
        <a:lstStyle/>
        <a:p>
          <a:endParaRPr lang="en-US"/>
        </a:p>
      </dgm:t>
    </dgm:pt>
    <dgm:pt modelId="{B19F9349-A761-4E47-9A35-6A798E14B9A3}">
      <dgm:prSet custT="1"/>
      <dgm:spPr>
        <a:noFill/>
      </dgm:spPr>
      <dgm:t>
        <a:bodyPr/>
        <a:lstStyle/>
        <a:p>
          <a:pPr algn="l">
            <a:spcBef>
              <a:spcPts val="1200"/>
            </a:spcBef>
            <a:spcAft>
              <a:spcPts val="200"/>
            </a:spcAft>
            <a:buClr>
              <a:srgbClr val="E48312"/>
            </a:buClr>
            <a:buFont typeface="Wingdings" panose="05000000000000000000" pitchFamily="2" charset="2"/>
            <a:buChar char="Ø"/>
          </a:pPr>
          <a:r>
            <a:rPr lang="en-US" sz="2400" b="0" dirty="0">
              <a:solidFill>
                <a:schemeClr val="tx1"/>
              </a:solidFill>
            </a:rPr>
            <a:t>Support archival efforts</a:t>
          </a:r>
        </a:p>
      </dgm:t>
    </dgm:pt>
    <dgm:pt modelId="{EFF2C294-597D-4DC0-BCC0-65B4E8FB7B8B}" type="parTrans" cxnId="{4C619BDA-FE74-4F1B-B53F-140CAD3F0C40}">
      <dgm:prSet/>
      <dgm:spPr/>
      <dgm:t>
        <a:bodyPr/>
        <a:lstStyle/>
        <a:p>
          <a:endParaRPr lang="en-US"/>
        </a:p>
      </dgm:t>
    </dgm:pt>
    <dgm:pt modelId="{81E4CA21-273A-4855-862D-BE235E78CD11}" type="sibTrans" cxnId="{4C619BDA-FE74-4F1B-B53F-140CAD3F0C40}">
      <dgm:prSet/>
      <dgm:spPr/>
      <dgm:t>
        <a:bodyPr/>
        <a:lstStyle/>
        <a:p>
          <a:endParaRPr lang="en-US"/>
        </a:p>
      </dgm:t>
    </dgm:pt>
    <dgm:pt modelId="{09C10892-54E2-4A98-9291-9ADA25643BBF}" type="pres">
      <dgm:prSet presAssocID="{CC704288-D9A6-477D-93B5-655A0FB2CB67}" presName="outerComposite" presStyleCnt="0">
        <dgm:presLayoutVars>
          <dgm:chMax val="5"/>
          <dgm:dir/>
          <dgm:resizeHandles val="exact"/>
        </dgm:presLayoutVars>
      </dgm:prSet>
      <dgm:spPr/>
    </dgm:pt>
    <dgm:pt modelId="{4C13D6A6-3352-4CD5-A74E-BF15625A0F3A}" type="pres">
      <dgm:prSet presAssocID="{CC704288-D9A6-477D-93B5-655A0FB2CB67}" presName="dummyMaxCanvas" presStyleCnt="0">
        <dgm:presLayoutVars/>
      </dgm:prSet>
      <dgm:spPr/>
    </dgm:pt>
    <dgm:pt modelId="{D0D28AE1-2F03-4B7E-8583-4AF69F5D6CEA}" type="pres">
      <dgm:prSet presAssocID="{CC704288-D9A6-477D-93B5-655A0FB2CB67}" presName="OneNode_1" presStyleLbl="node1" presStyleIdx="0" presStyleCnt="1" custLinFactNeighborY="-50000">
        <dgm:presLayoutVars>
          <dgm:bulletEnabled val="1"/>
        </dgm:presLayoutVars>
      </dgm:prSet>
      <dgm:spPr/>
    </dgm:pt>
  </dgm:ptLst>
  <dgm:cxnLst>
    <dgm:cxn modelId="{3751320B-F3A7-46F8-B920-49C50533E88B}" type="presOf" srcId="{CC704288-D9A6-477D-93B5-655A0FB2CB67}" destId="{09C10892-54E2-4A98-9291-9ADA25643BBF}" srcOrd="0" destOrd="0" presId="urn:microsoft.com/office/officeart/2005/8/layout/vProcess5"/>
    <dgm:cxn modelId="{13C78241-4964-4BF4-9CFB-197EDCEC3130}" type="presOf" srcId="{B19F9349-A761-4E47-9A35-6A798E14B9A3}" destId="{D0D28AE1-2F03-4B7E-8583-4AF69F5D6CEA}" srcOrd="0" destOrd="3" presId="urn:microsoft.com/office/officeart/2005/8/layout/vProcess5"/>
    <dgm:cxn modelId="{C2986662-9EF3-4EF2-A360-C54B92D61652}" srcId="{21C045B2-08B1-42F6-B58F-C84A27A6CCE1}" destId="{78F11EAA-32ED-4DB5-90A2-0A51DE1EC861}" srcOrd="1" destOrd="0" parTransId="{14CAC3C0-D788-47A7-8C9B-53DEA6FB0AA7}" sibTransId="{32C2BB13-19A4-4E03-8C48-9020D57E3430}"/>
    <dgm:cxn modelId="{E2EDA28C-D356-4BE9-AFE1-C5C3C79EFAE3}" srcId="{21C045B2-08B1-42F6-B58F-C84A27A6CCE1}" destId="{CFA54572-4B69-4B13-B8C8-D13CA7A8A1A6}" srcOrd="0" destOrd="0" parTransId="{BF84CF99-1001-44C3-8BF8-EA175231F744}" sibTransId="{ACE21B5F-9E02-40C6-A755-D5C51634B0AA}"/>
    <dgm:cxn modelId="{95218EBF-8A70-4894-A871-AC8CDD4758BE}" type="presOf" srcId="{21C045B2-08B1-42F6-B58F-C84A27A6CCE1}" destId="{D0D28AE1-2F03-4B7E-8583-4AF69F5D6CEA}" srcOrd="0" destOrd="0" presId="urn:microsoft.com/office/officeart/2005/8/layout/vProcess5"/>
    <dgm:cxn modelId="{4C619BDA-FE74-4F1B-B53F-140CAD3F0C40}" srcId="{21C045B2-08B1-42F6-B58F-C84A27A6CCE1}" destId="{B19F9349-A761-4E47-9A35-6A798E14B9A3}" srcOrd="2" destOrd="0" parTransId="{EFF2C294-597D-4DC0-BCC0-65B4E8FB7B8B}" sibTransId="{81E4CA21-273A-4855-862D-BE235E78CD11}"/>
    <dgm:cxn modelId="{73F939DC-5880-4B73-83CF-2DCD32936B2D}" type="presOf" srcId="{78F11EAA-32ED-4DB5-90A2-0A51DE1EC861}" destId="{D0D28AE1-2F03-4B7E-8583-4AF69F5D6CEA}" srcOrd="0" destOrd="2" presId="urn:microsoft.com/office/officeart/2005/8/layout/vProcess5"/>
    <dgm:cxn modelId="{BF7986DF-5AF2-4F51-9CBB-F5E892EB94F4}" type="presOf" srcId="{CFA54572-4B69-4B13-B8C8-D13CA7A8A1A6}" destId="{D0D28AE1-2F03-4B7E-8583-4AF69F5D6CEA}" srcOrd="0" destOrd="1" presId="urn:microsoft.com/office/officeart/2005/8/layout/vProcess5"/>
    <dgm:cxn modelId="{AAA788E4-686A-46F8-BC05-A565AF0D4A62}" srcId="{CC704288-D9A6-477D-93B5-655A0FB2CB67}" destId="{21C045B2-08B1-42F6-B58F-C84A27A6CCE1}" srcOrd="0" destOrd="0" parTransId="{B158FEC8-5FD1-40E3-933A-F9AE798273DD}" sibTransId="{E139DAB3-C5C6-4865-91B5-6072D491767A}"/>
    <dgm:cxn modelId="{DFEFDDDF-81F7-4AFD-AC20-C61FC53FF743}" type="presParOf" srcId="{09C10892-54E2-4A98-9291-9ADA25643BBF}" destId="{4C13D6A6-3352-4CD5-A74E-BF15625A0F3A}" srcOrd="0" destOrd="0" presId="urn:microsoft.com/office/officeart/2005/8/layout/vProcess5"/>
    <dgm:cxn modelId="{63339338-F8C4-49C5-818A-DBB4A071F55B}" type="presParOf" srcId="{09C10892-54E2-4A98-9291-9ADA25643BBF}" destId="{D0D28AE1-2F03-4B7E-8583-4AF69F5D6CEA}" srcOrd="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70A16A-7A68-4F4C-B518-2AAA1113E3C9}"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0B530FAE-806F-4C02-A5DA-05790F8C1932}">
      <dgm:prSet/>
      <dgm:spPr/>
      <dgm:t>
        <a:bodyPr/>
        <a:lstStyle/>
        <a:p>
          <a:r>
            <a:rPr lang="en-US" b="1" dirty="0"/>
            <a:t>Pay MPO and RPO invoices</a:t>
          </a:r>
          <a:endParaRPr lang="en-US" dirty="0"/>
        </a:p>
      </dgm:t>
    </dgm:pt>
    <dgm:pt modelId="{F7DB287B-C8C6-4C10-BB08-804B45AAC640}" type="parTrans" cxnId="{1A2B4E75-094F-4F43-A329-38CADFE0538F}">
      <dgm:prSet/>
      <dgm:spPr/>
      <dgm:t>
        <a:bodyPr/>
        <a:lstStyle/>
        <a:p>
          <a:endParaRPr lang="en-US"/>
        </a:p>
      </dgm:t>
    </dgm:pt>
    <dgm:pt modelId="{87DF3FF0-134F-4C2D-A8C1-BA3F62EDB087}" type="sibTrans" cxnId="{1A2B4E75-094F-4F43-A329-38CADFE0538F}">
      <dgm:prSet/>
      <dgm:spPr/>
      <dgm:t>
        <a:bodyPr/>
        <a:lstStyle/>
        <a:p>
          <a:endParaRPr lang="en-US"/>
        </a:p>
      </dgm:t>
    </dgm:pt>
    <dgm:pt modelId="{212A582B-B85C-4797-A9D8-90E130B895E2}">
      <dgm:prSet/>
      <dgm:spPr/>
      <dgm:t>
        <a:bodyPr/>
        <a:lstStyle/>
        <a:p>
          <a:r>
            <a:rPr lang="en-US" b="1" strike="noStrike" dirty="0"/>
            <a:t>Manage project agreements</a:t>
          </a:r>
        </a:p>
      </dgm:t>
    </dgm:pt>
    <dgm:pt modelId="{C910356A-FE3A-433A-93BB-75183C9E0B5B}" type="parTrans" cxnId="{7BA827CB-E8FB-4CFE-8B7A-5485F9C6C1D1}">
      <dgm:prSet/>
      <dgm:spPr/>
      <dgm:t>
        <a:bodyPr/>
        <a:lstStyle/>
        <a:p>
          <a:endParaRPr lang="en-US"/>
        </a:p>
      </dgm:t>
    </dgm:pt>
    <dgm:pt modelId="{F4353110-B096-4C22-9689-41D8445CF4BB}" type="sibTrans" cxnId="{7BA827CB-E8FB-4CFE-8B7A-5485F9C6C1D1}">
      <dgm:prSet/>
      <dgm:spPr/>
      <dgm:t>
        <a:bodyPr/>
        <a:lstStyle/>
        <a:p>
          <a:endParaRPr lang="en-US"/>
        </a:p>
      </dgm:t>
    </dgm:pt>
    <dgm:pt modelId="{DAEF534A-72D5-4C0B-8C28-487C256B3CE2}">
      <dgm:prSet/>
      <dgm:spPr/>
      <dgm:t>
        <a:bodyPr/>
        <a:lstStyle/>
        <a:p>
          <a:r>
            <a:rPr lang="en-US" b="1" dirty="0"/>
            <a:t>Request checks to refill SWA Accounts; physically refill the account</a:t>
          </a:r>
        </a:p>
      </dgm:t>
    </dgm:pt>
    <dgm:pt modelId="{0E2AC93D-0242-4C61-8A95-71B961FC4D8A}" type="parTrans" cxnId="{DA485089-DB20-4B82-9FA5-0BC210BDE7C2}">
      <dgm:prSet/>
      <dgm:spPr/>
      <dgm:t>
        <a:bodyPr/>
        <a:lstStyle/>
        <a:p>
          <a:endParaRPr lang="en-US"/>
        </a:p>
      </dgm:t>
    </dgm:pt>
    <dgm:pt modelId="{3CF015CC-4248-4FD8-85A9-C826718F7CF7}" type="sibTrans" cxnId="{DA485089-DB20-4B82-9FA5-0BC210BDE7C2}">
      <dgm:prSet/>
      <dgm:spPr/>
      <dgm:t>
        <a:bodyPr/>
        <a:lstStyle/>
        <a:p>
          <a:endParaRPr lang="en-US"/>
        </a:p>
      </dgm:t>
    </dgm:pt>
    <dgm:pt modelId="{29E9D783-2538-4079-935B-4319A33302A4}">
      <dgm:prSet/>
      <dgm:spPr/>
      <dgm:t>
        <a:bodyPr/>
        <a:lstStyle/>
        <a:p>
          <a:r>
            <a:rPr lang="en-US" b="1" dirty="0"/>
            <a:t>Make sure check is received from project sponsor</a:t>
          </a:r>
        </a:p>
      </dgm:t>
    </dgm:pt>
    <dgm:pt modelId="{D5E96F93-E4CD-4C92-B547-8C0D61E68E9B}" type="parTrans" cxnId="{6AED09A2-A6B8-4B6F-8302-99D0B8D49C73}">
      <dgm:prSet/>
      <dgm:spPr/>
      <dgm:t>
        <a:bodyPr/>
        <a:lstStyle/>
        <a:p>
          <a:endParaRPr lang="en-US"/>
        </a:p>
      </dgm:t>
    </dgm:pt>
    <dgm:pt modelId="{777B2254-F264-4F34-BA08-29629EC58FF5}" type="sibTrans" cxnId="{6AED09A2-A6B8-4B6F-8302-99D0B8D49C73}">
      <dgm:prSet/>
      <dgm:spPr/>
      <dgm:t>
        <a:bodyPr/>
        <a:lstStyle/>
        <a:p>
          <a:endParaRPr lang="en-US"/>
        </a:p>
      </dgm:t>
    </dgm:pt>
    <dgm:pt modelId="{3155CD41-F7C8-42BC-9A17-0B1ED41D4E50}">
      <dgm:prSet/>
      <dgm:spPr/>
      <dgm:t>
        <a:bodyPr/>
        <a:lstStyle/>
        <a:p>
          <a:r>
            <a:rPr lang="en-US" b="1" dirty="0"/>
            <a:t>Mail invoices following letting</a:t>
          </a:r>
        </a:p>
      </dgm:t>
    </dgm:pt>
    <dgm:pt modelId="{1E7B4AB7-A3ED-4507-9B20-A04285F5BEF7}" type="parTrans" cxnId="{96388A95-3C0B-470D-B60F-FB8701BBD572}">
      <dgm:prSet/>
      <dgm:spPr/>
      <dgm:t>
        <a:bodyPr/>
        <a:lstStyle/>
        <a:p>
          <a:endParaRPr lang="en-US"/>
        </a:p>
      </dgm:t>
    </dgm:pt>
    <dgm:pt modelId="{31B5A354-843E-4BDE-B18C-EAC126FDA297}" type="sibTrans" cxnId="{96388A95-3C0B-470D-B60F-FB8701BBD572}">
      <dgm:prSet/>
      <dgm:spPr/>
      <dgm:t>
        <a:bodyPr/>
        <a:lstStyle/>
        <a:p>
          <a:endParaRPr lang="en-US"/>
        </a:p>
      </dgm:t>
    </dgm:pt>
    <dgm:pt modelId="{11E402B3-79BC-4E0E-B41F-A5B9D9E1E6F8}">
      <dgm:prSet/>
      <dgm:spPr/>
      <dgm:t>
        <a:bodyPr/>
        <a:lstStyle/>
        <a:p>
          <a:endParaRPr lang="en-US" dirty="0">
            <a:highlight>
              <a:srgbClr val="FFFF00"/>
            </a:highlight>
          </a:endParaRPr>
        </a:p>
      </dgm:t>
    </dgm:pt>
    <dgm:pt modelId="{69EA407E-595B-4D82-9EA1-3785D078062F}" type="parTrans" cxnId="{F60C895E-C33C-40BF-A77D-6FE291D9AC4D}">
      <dgm:prSet/>
      <dgm:spPr/>
      <dgm:t>
        <a:bodyPr/>
        <a:lstStyle/>
        <a:p>
          <a:endParaRPr lang="en-US"/>
        </a:p>
      </dgm:t>
    </dgm:pt>
    <dgm:pt modelId="{1F4A43EE-CB3C-4DB3-9840-170968FF1F47}" type="sibTrans" cxnId="{F60C895E-C33C-40BF-A77D-6FE291D9AC4D}">
      <dgm:prSet/>
      <dgm:spPr/>
      <dgm:t>
        <a:bodyPr/>
        <a:lstStyle/>
        <a:p>
          <a:endParaRPr lang="en-US"/>
        </a:p>
      </dgm:t>
    </dgm:pt>
    <dgm:pt modelId="{DB9B4A3A-64DB-4B4E-A593-0B4D4931F9C7}">
      <dgm:prSet/>
      <dgm:spPr/>
      <dgm:t>
        <a:bodyPr/>
        <a:lstStyle/>
        <a:p>
          <a:endParaRPr lang="en-US" dirty="0">
            <a:highlight>
              <a:srgbClr val="FFFF00"/>
            </a:highlight>
          </a:endParaRPr>
        </a:p>
      </dgm:t>
    </dgm:pt>
    <dgm:pt modelId="{7DB13A84-9B55-4438-8A78-7646E0662E82}" type="parTrans" cxnId="{BE8AF6E2-F839-4533-AD5F-A922E269A639}">
      <dgm:prSet/>
      <dgm:spPr/>
      <dgm:t>
        <a:bodyPr/>
        <a:lstStyle/>
        <a:p>
          <a:endParaRPr lang="en-US"/>
        </a:p>
      </dgm:t>
    </dgm:pt>
    <dgm:pt modelId="{6E622619-1210-41EF-BEC8-4712F4482D77}" type="sibTrans" cxnId="{BE8AF6E2-F839-4533-AD5F-A922E269A639}">
      <dgm:prSet/>
      <dgm:spPr/>
      <dgm:t>
        <a:bodyPr/>
        <a:lstStyle/>
        <a:p>
          <a:endParaRPr lang="en-US"/>
        </a:p>
      </dgm:t>
    </dgm:pt>
    <dgm:pt modelId="{10BBEC57-4507-4CEB-AE28-E3FD97C4FDA2}">
      <dgm:prSet/>
      <dgm:spPr/>
      <dgm:t>
        <a:bodyPr/>
        <a:lstStyle/>
        <a:p>
          <a:endParaRPr lang="en-US" dirty="0">
            <a:highlight>
              <a:srgbClr val="FFFF00"/>
            </a:highlight>
          </a:endParaRPr>
        </a:p>
      </dgm:t>
    </dgm:pt>
    <dgm:pt modelId="{FD33BAFE-9A33-4102-8BDE-02BF276E245E}" type="parTrans" cxnId="{F529D93C-D52C-455D-9302-C417ACCEAAAA}">
      <dgm:prSet/>
      <dgm:spPr/>
      <dgm:t>
        <a:bodyPr/>
        <a:lstStyle/>
        <a:p>
          <a:endParaRPr lang="en-US"/>
        </a:p>
      </dgm:t>
    </dgm:pt>
    <dgm:pt modelId="{C08E6889-0A6E-44CD-B15C-F3C08A2ADD0E}" type="sibTrans" cxnId="{F529D93C-D52C-455D-9302-C417ACCEAAAA}">
      <dgm:prSet/>
      <dgm:spPr/>
      <dgm:t>
        <a:bodyPr/>
        <a:lstStyle/>
        <a:p>
          <a:endParaRPr lang="en-US"/>
        </a:p>
      </dgm:t>
    </dgm:pt>
    <dgm:pt modelId="{CF634601-817E-441D-9BB9-C7204A7D36F1}">
      <dgm:prSet/>
      <dgm:spPr/>
      <dgm:t>
        <a:bodyPr/>
        <a:lstStyle/>
        <a:p>
          <a:endParaRPr lang="en-US" dirty="0">
            <a:highlight>
              <a:srgbClr val="FFFF00"/>
            </a:highlight>
          </a:endParaRPr>
        </a:p>
      </dgm:t>
    </dgm:pt>
    <dgm:pt modelId="{86479ABB-A380-4AF0-ACF1-F85A2A74E515}" type="parTrans" cxnId="{8D826EE3-6B0E-480A-8C67-9D4A4C43DF2C}">
      <dgm:prSet/>
      <dgm:spPr/>
      <dgm:t>
        <a:bodyPr/>
        <a:lstStyle/>
        <a:p>
          <a:endParaRPr lang="en-US"/>
        </a:p>
      </dgm:t>
    </dgm:pt>
    <dgm:pt modelId="{88CBE942-B2F7-43CA-861F-16E77B1A4939}" type="sibTrans" cxnId="{8D826EE3-6B0E-480A-8C67-9D4A4C43DF2C}">
      <dgm:prSet/>
      <dgm:spPr/>
      <dgm:t>
        <a:bodyPr/>
        <a:lstStyle/>
        <a:p>
          <a:endParaRPr lang="en-US"/>
        </a:p>
      </dgm:t>
    </dgm:pt>
    <dgm:pt modelId="{7D699CD6-1500-4812-B717-D0D1C86AB8BA}">
      <dgm:prSet/>
      <dgm:spPr/>
      <dgm:t>
        <a:bodyPr/>
        <a:lstStyle/>
        <a:p>
          <a:endParaRPr lang="en-US" dirty="0"/>
        </a:p>
      </dgm:t>
    </dgm:pt>
    <dgm:pt modelId="{8B93296B-8C1A-475E-B587-4ECA67453F26}" type="parTrans" cxnId="{D552945B-DBA0-403B-8B8C-A6AAEF29D27C}">
      <dgm:prSet/>
      <dgm:spPr/>
      <dgm:t>
        <a:bodyPr/>
        <a:lstStyle/>
        <a:p>
          <a:endParaRPr lang="en-US"/>
        </a:p>
      </dgm:t>
    </dgm:pt>
    <dgm:pt modelId="{EA70F7A7-5ABD-470A-80F4-A27ED64F814B}" type="sibTrans" cxnId="{D552945B-DBA0-403B-8B8C-A6AAEF29D27C}">
      <dgm:prSet/>
      <dgm:spPr/>
      <dgm:t>
        <a:bodyPr/>
        <a:lstStyle/>
        <a:p>
          <a:endParaRPr lang="en-US"/>
        </a:p>
      </dgm:t>
    </dgm:pt>
    <dgm:pt modelId="{C9643B5B-978D-4A3A-9C59-182F7FE0CCC5}">
      <dgm:prSet/>
      <dgm:spPr/>
      <dgm:t>
        <a:bodyPr/>
        <a:lstStyle/>
        <a:p>
          <a:endParaRPr lang="en-US" dirty="0">
            <a:highlight>
              <a:srgbClr val="FFFF00"/>
            </a:highlight>
          </a:endParaRPr>
        </a:p>
      </dgm:t>
    </dgm:pt>
    <dgm:pt modelId="{CFA25486-6D25-42E0-80CF-00D3C1E14C93}" type="parTrans" cxnId="{EFAAE5C9-A6D3-4CED-9617-34D5784B04A9}">
      <dgm:prSet/>
      <dgm:spPr/>
      <dgm:t>
        <a:bodyPr/>
        <a:lstStyle/>
        <a:p>
          <a:endParaRPr lang="en-US"/>
        </a:p>
      </dgm:t>
    </dgm:pt>
    <dgm:pt modelId="{D4C2FDBF-833B-4EA4-BE31-4652A1AA68F5}" type="sibTrans" cxnId="{EFAAE5C9-A6D3-4CED-9617-34D5784B04A9}">
      <dgm:prSet/>
      <dgm:spPr/>
      <dgm:t>
        <a:bodyPr/>
        <a:lstStyle/>
        <a:p>
          <a:endParaRPr lang="en-US"/>
        </a:p>
      </dgm:t>
    </dgm:pt>
    <dgm:pt modelId="{C9EC8BB4-0BF4-4D9D-91AC-98F2C22DA740}">
      <dgm:prSet/>
      <dgm:spPr/>
      <dgm:t>
        <a:bodyPr/>
        <a:lstStyle/>
        <a:p>
          <a:endParaRPr lang="en-US" dirty="0"/>
        </a:p>
      </dgm:t>
    </dgm:pt>
    <dgm:pt modelId="{F85183D7-71F6-4E79-AC2E-423837416AD1}" type="parTrans" cxnId="{F44E3A4D-FD0C-4A86-8285-66D01072E104}">
      <dgm:prSet/>
      <dgm:spPr/>
      <dgm:t>
        <a:bodyPr/>
        <a:lstStyle/>
        <a:p>
          <a:endParaRPr lang="en-US"/>
        </a:p>
      </dgm:t>
    </dgm:pt>
    <dgm:pt modelId="{D854E24E-6FEA-419B-87DE-185D9D4C8330}" type="sibTrans" cxnId="{F44E3A4D-FD0C-4A86-8285-66D01072E104}">
      <dgm:prSet/>
      <dgm:spPr/>
      <dgm:t>
        <a:bodyPr/>
        <a:lstStyle/>
        <a:p>
          <a:endParaRPr lang="en-US"/>
        </a:p>
      </dgm:t>
    </dgm:pt>
    <dgm:pt modelId="{B5346812-9B8F-4AB9-B94E-C0A6CF1C318A}">
      <dgm:prSet/>
      <dgm:spPr/>
      <dgm:t>
        <a:bodyPr/>
        <a:lstStyle/>
        <a:p>
          <a:endParaRPr lang="en-US" dirty="0">
            <a:highlight>
              <a:srgbClr val="FFFF00"/>
            </a:highlight>
          </a:endParaRPr>
        </a:p>
      </dgm:t>
    </dgm:pt>
    <dgm:pt modelId="{615CED6C-8D47-406F-AC4E-B15A9B5A5AF1}" type="parTrans" cxnId="{428B341E-5376-482F-BB01-F307051C06A1}">
      <dgm:prSet/>
      <dgm:spPr/>
      <dgm:t>
        <a:bodyPr/>
        <a:lstStyle/>
        <a:p>
          <a:endParaRPr lang="en-US"/>
        </a:p>
      </dgm:t>
    </dgm:pt>
    <dgm:pt modelId="{3546F6FC-B131-4CE7-93BA-634DFF22545F}" type="sibTrans" cxnId="{428B341E-5376-482F-BB01-F307051C06A1}">
      <dgm:prSet/>
      <dgm:spPr/>
      <dgm:t>
        <a:bodyPr/>
        <a:lstStyle/>
        <a:p>
          <a:endParaRPr lang="en-US"/>
        </a:p>
      </dgm:t>
    </dgm:pt>
    <dgm:pt modelId="{A0048E79-8430-4011-A83A-8D9FF51366E3}" type="pres">
      <dgm:prSet presAssocID="{8F70A16A-7A68-4F4C-B518-2AAA1113E3C9}" presName="vert0" presStyleCnt="0">
        <dgm:presLayoutVars>
          <dgm:dir/>
          <dgm:animOne val="branch"/>
          <dgm:animLvl val="lvl"/>
        </dgm:presLayoutVars>
      </dgm:prSet>
      <dgm:spPr/>
    </dgm:pt>
    <dgm:pt modelId="{0BAA2317-ABD6-45D3-9207-5EC2E44CBFE4}" type="pres">
      <dgm:prSet presAssocID="{0B530FAE-806F-4C02-A5DA-05790F8C1932}" presName="thickLine" presStyleLbl="alignNode1" presStyleIdx="0" presStyleCnt="13"/>
      <dgm:spPr/>
    </dgm:pt>
    <dgm:pt modelId="{0726A3CD-4229-4AEA-AA67-239DCEF71565}" type="pres">
      <dgm:prSet presAssocID="{0B530FAE-806F-4C02-A5DA-05790F8C1932}" presName="horz1" presStyleCnt="0"/>
      <dgm:spPr/>
    </dgm:pt>
    <dgm:pt modelId="{C3679599-90C6-4FBF-9D04-7701ABE60004}" type="pres">
      <dgm:prSet presAssocID="{0B530FAE-806F-4C02-A5DA-05790F8C1932}" presName="tx1" presStyleLbl="revTx" presStyleIdx="0" presStyleCnt="13"/>
      <dgm:spPr/>
    </dgm:pt>
    <dgm:pt modelId="{9199F38A-1FE2-4EC7-B108-131E3D3BD6AA}" type="pres">
      <dgm:prSet presAssocID="{0B530FAE-806F-4C02-A5DA-05790F8C1932}" presName="vert1" presStyleCnt="0"/>
      <dgm:spPr/>
    </dgm:pt>
    <dgm:pt modelId="{E65823B9-7C0E-4A39-88EF-113214A3F871}" type="pres">
      <dgm:prSet presAssocID="{212A582B-B85C-4797-A9D8-90E130B895E2}" presName="thickLine" presStyleLbl="alignNode1" presStyleIdx="1" presStyleCnt="13"/>
      <dgm:spPr/>
    </dgm:pt>
    <dgm:pt modelId="{F4876C18-F5AD-4C68-9EEE-56A0EA741BAB}" type="pres">
      <dgm:prSet presAssocID="{212A582B-B85C-4797-A9D8-90E130B895E2}" presName="horz1" presStyleCnt="0"/>
      <dgm:spPr/>
    </dgm:pt>
    <dgm:pt modelId="{F9DED536-AE7E-4C4C-B844-9575B389A95A}" type="pres">
      <dgm:prSet presAssocID="{212A582B-B85C-4797-A9D8-90E130B895E2}" presName="tx1" presStyleLbl="revTx" presStyleIdx="1" presStyleCnt="13"/>
      <dgm:spPr/>
    </dgm:pt>
    <dgm:pt modelId="{8BD8BD4E-4969-4A92-9E14-87E667C62305}" type="pres">
      <dgm:prSet presAssocID="{212A582B-B85C-4797-A9D8-90E130B895E2}" presName="vert1" presStyleCnt="0"/>
      <dgm:spPr/>
    </dgm:pt>
    <dgm:pt modelId="{897AE076-99BE-464A-A5CB-C6B5E91C5797}" type="pres">
      <dgm:prSet presAssocID="{DAEF534A-72D5-4C0B-8C28-487C256B3CE2}" presName="thickLine" presStyleLbl="alignNode1" presStyleIdx="2" presStyleCnt="13"/>
      <dgm:spPr/>
    </dgm:pt>
    <dgm:pt modelId="{EC0D634D-66AE-4670-88BE-BC996025150C}" type="pres">
      <dgm:prSet presAssocID="{DAEF534A-72D5-4C0B-8C28-487C256B3CE2}" presName="horz1" presStyleCnt="0"/>
      <dgm:spPr/>
    </dgm:pt>
    <dgm:pt modelId="{7D28DDA5-4636-4909-9CA0-7EA8FCC1F61A}" type="pres">
      <dgm:prSet presAssocID="{DAEF534A-72D5-4C0B-8C28-487C256B3CE2}" presName="tx1" presStyleLbl="revTx" presStyleIdx="2" presStyleCnt="13"/>
      <dgm:spPr/>
    </dgm:pt>
    <dgm:pt modelId="{2B129EB4-6B03-4E42-8D5E-73AAC4914FD1}" type="pres">
      <dgm:prSet presAssocID="{DAEF534A-72D5-4C0B-8C28-487C256B3CE2}" presName="vert1" presStyleCnt="0"/>
      <dgm:spPr/>
    </dgm:pt>
    <dgm:pt modelId="{276D0D94-BB0A-47FE-BAAA-F0B70F759C86}" type="pres">
      <dgm:prSet presAssocID="{29E9D783-2538-4079-935B-4319A33302A4}" presName="thickLine" presStyleLbl="alignNode1" presStyleIdx="3" presStyleCnt="13"/>
      <dgm:spPr/>
    </dgm:pt>
    <dgm:pt modelId="{0B53913A-BF35-4870-A8ED-10D471A0B752}" type="pres">
      <dgm:prSet presAssocID="{29E9D783-2538-4079-935B-4319A33302A4}" presName="horz1" presStyleCnt="0"/>
      <dgm:spPr/>
    </dgm:pt>
    <dgm:pt modelId="{9AA9B5C3-9271-4D44-A028-CB58EF701D88}" type="pres">
      <dgm:prSet presAssocID="{29E9D783-2538-4079-935B-4319A33302A4}" presName="tx1" presStyleLbl="revTx" presStyleIdx="3" presStyleCnt="13"/>
      <dgm:spPr/>
    </dgm:pt>
    <dgm:pt modelId="{E15C2C2F-44F1-49AF-BCDF-8E95FDB832E7}" type="pres">
      <dgm:prSet presAssocID="{29E9D783-2538-4079-935B-4319A33302A4}" presName="vert1" presStyleCnt="0"/>
      <dgm:spPr/>
    </dgm:pt>
    <dgm:pt modelId="{BDF4FFE7-2C81-4BF2-9F71-F5074B6C33EC}" type="pres">
      <dgm:prSet presAssocID="{3155CD41-F7C8-42BC-9A17-0B1ED41D4E50}" presName="thickLine" presStyleLbl="alignNode1" presStyleIdx="4" presStyleCnt="13"/>
      <dgm:spPr/>
    </dgm:pt>
    <dgm:pt modelId="{A0ED089C-F04F-4650-9283-960F63FDA59A}" type="pres">
      <dgm:prSet presAssocID="{3155CD41-F7C8-42BC-9A17-0B1ED41D4E50}" presName="horz1" presStyleCnt="0"/>
      <dgm:spPr/>
    </dgm:pt>
    <dgm:pt modelId="{DD6CE486-4F19-480C-B2E5-DCF29A0C215D}" type="pres">
      <dgm:prSet presAssocID="{3155CD41-F7C8-42BC-9A17-0B1ED41D4E50}" presName="tx1" presStyleLbl="revTx" presStyleIdx="4" presStyleCnt="13"/>
      <dgm:spPr/>
    </dgm:pt>
    <dgm:pt modelId="{83F9107B-7193-4F50-A6B0-088281408D6A}" type="pres">
      <dgm:prSet presAssocID="{3155CD41-F7C8-42BC-9A17-0B1ED41D4E50}" presName="vert1" presStyleCnt="0"/>
      <dgm:spPr/>
    </dgm:pt>
    <dgm:pt modelId="{9A88A174-47C1-4336-BBC9-33962C6FC5A5}" type="pres">
      <dgm:prSet presAssocID="{11E402B3-79BC-4E0E-B41F-A5B9D9E1E6F8}" presName="thickLine" presStyleLbl="alignNode1" presStyleIdx="5" presStyleCnt="13"/>
      <dgm:spPr/>
    </dgm:pt>
    <dgm:pt modelId="{400B9344-6499-4DE7-9D8A-7E8E36EF2D75}" type="pres">
      <dgm:prSet presAssocID="{11E402B3-79BC-4E0E-B41F-A5B9D9E1E6F8}" presName="horz1" presStyleCnt="0"/>
      <dgm:spPr/>
    </dgm:pt>
    <dgm:pt modelId="{E6C2605E-A384-4979-834C-52DE6925E4F4}" type="pres">
      <dgm:prSet presAssocID="{11E402B3-79BC-4E0E-B41F-A5B9D9E1E6F8}" presName="tx1" presStyleLbl="revTx" presStyleIdx="5" presStyleCnt="13"/>
      <dgm:spPr/>
    </dgm:pt>
    <dgm:pt modelId="{673A0C59-18C3-4982-9F11-2319641058CD}" type="pres">
      <dgm:prSet presAssocID="{11E402B3-79BC-4E0E-B41F-A5B9D9E1E6F8}" presName="vert1" presStyleCnt="0"/>
      <dgm:spPr/>
    </dgm:pt>
    <dgm:pt modelId="{41AADCCC-8DDD-4836-BC23-5B4A5F50CF08}" type="pres">
      <dgm:prSet presAssocID="{DB9B4A3A-64DB-4B4E-A593-0B4D4931F9C7}" presName="thickLine" presStyleLbl="alignNode1" presStyleIdx="6" presStyleCnt="13"/>
      <dgm:spPr/>
    </dgm:pt>
    <dgm:pt modelId="{EF6DD782-D931-4D50-86BB-944DCAA65734}" type="pres">
      <dgm:prSet presAssocID="{DB9B4A3A-64DB-4B4E-A593-0B4D4931F9C7}" presName="horz1" presStyleCnt="0"/>
      <dgm:spPr/>
    </dgm:pt>
    <dgm:pt modelId="{18494D41-7C89-4A20-980F-7FC1FA0B3A96}" type="pres">
      <dgm:prSet presAssocID="{DB9B4A3A-64DB-4B4E-A593-0B4D4931F9C7}" presName="tx1" presStyleLbl="revTx" presStyleIdx="6" presStyleCnt="13"/>
      <dgm:spPr/>
    </dgm:pt>
    <dgm:pt modelId="{5CD24069-F594-45A0-AFED-1F712CCAD77E}" type="pres">
      <dgm:prSet presAssocID="{DB9B4A3A-64DB-4B4E-A593-0B4D4931F9C7}" presName="vert1" presStyleCnt="0"/>
      <dgm:spPr/>
    </dgm:pt>
    <dgm:pt modelId="{ECA8F08E-464E-45AC-8918-687B19B4D766}" type="pres">
      <dgm:prSet presAssocID="{10BBEC57-4507-4CEB-AE28-E3FD97C4FDA2}" presName="thickLine" presStyleLbl="alignNode1" presStyleIdx="7" presStyleCnt="13"/>
      <dgm:spPr/>
    </dgm:pt>
    <dgm:pt modelId="{88C50B2B-1438-41DA-AE64-B659AF44B027}" type="pres">
      <dgm:prSet presAssocID="{10BBEC57-4507-4CEB-AE28-E3FD97C4FDA2}" presName="horz1" presStyleCnt="0"/>
      <dgm:spPr/>
    </dgm:pt>
    <dgm:pt modelId="{0CDC9EEA-E2AE-4F16-A09F-2BBD098D942E}" type="pres">
      <dgm:prSet presAssocID="{10BBEC57-4507-4CEB-AE28-E3FD97C4FDA2}" presName="tx1" presStyleLbl="revTx" presStyleIdx="7" presStyleCnt="13"/>
      <dgm:spPr/>
    </dgm:pt>
    <dgm:pt modelId="{9C996A0E-AB5C-4640-814C-B2C17C70C51D}" type="pres">
      <dgm:prSet presAssocID="{10BBEC57-4507-4CEB-AE28-E3FD97C4FDA2}" presName="vert1" presStyleCnt="0"/>
      <dgm:spPr/>
    </dgm:pt>
    <dgm:pt modelId="{E681CECC-E560-4E7C-BFC0-179D0BB4FB70}" type="pres">
      <dgm:prSet presAssocID="{CF634601-817E-441D-9BB9-C7204A7D36F1}" presName="thickLine" presStyleLbl="alignNode1" presStyleIdx="8" presStyleCnt="13"/>
      <dgm:spPr/>
    </dgm:pt>
    <dgm:pt modelId="{C3AC73A5-FCC0-458F-A0E4-F1CB413FF3DB}" type="pres">
      <dgm:prSet presAssocID="{CF634601-817E-441D-9BB9-C7204A7D36F1}" presName="horz1" presStyleCnt="0"/>
      <dgm:spPr/>
    </dgm:pt>
    <dgm:pt modelId="{C93CB0FD-368B-4B94-92AF-61B0759F697F}" type="pres">
      <dgm:prSet presAssocID="{CF634601-817E-441D-9BB9-C7204A7D36F1}" presName="tx1" presStyleLbl="revTx" presStyleIdx="8" presStyleCnt="13"/>
      <dgm:spPr/>
    </dgm:pt>
    <dgm:pt modelId="{4252CDF6-BC17-41C4-BABC-15ECF0A9C615}" type="pres">
      <dgm:prSet presAssocID="{CF634601-817E-441D-9BB9-C7204A7D36F1}" presName="vert1" presStyleCnt="0"/>
      <dgm:spPr/>
    </dgm:pt>
    <dgm:pt modelId="{BD3B5E05-8246-4650-BAD2-3002E216DF93}" type="pres">
      <dgm:prSet presAssocID="{7D699CD6-1500-4812-B717-D0D1C86AB8BA}" presName="thickLine" presStyleLbl="alignNode1" presStyleIdx="9" presStyleCnt="13"/>
      <dgm:spPr/>
    </dgm:pt>
    <dgm:pt modelId="{14424033-ACE4-4471-B53E-FF1D63DECE60}" type="pres">
      <dgm:prSet presAssocID="{7D699CD6-1500-4812-B717-D0D1C86AB8BA}" presName="horz1" presStyleCnt="0"/>
      <dgm:spPr/>
    </dgm:pt>
    <dgm:pt modelId="{76240449-A533-47BE-8A16-47543849450E}" type="pres">
      <dgm:prSet presAssocID="{7D699CD6-1500-4812-B717-D0D1C86AB8BA}" presName="tx1" presStyleLbl="revTx" presStyleIdx="9" presStyleCnt="13"/>
      <dgm:spPr/>
    </dgm:pt>
    <dgm:pt modelId="{AF8136BB-3487-4539-8780-DE5967B27446}" type="pres">
      <dgm:prSet presAssocID="{7D699CD6-1500-4812-B717-D0D1C86AB8BA}" presName="vert1" presStyleCnt="0"/>
      <dgm:spPr/>
    </dgm:pt>
    <dgm:pt modelId="{4DAE2E88-D7E6-4D6A-B134-B5F889B26101}" type="pres">
      <dgm:prSet presAssocID="{C9643B5B-978D-4A3A-9C59-182F7FE0CCC5}" presName="thickLine" presStyleLbl="alignNode1" presStyleIdx="10" presStyleCnt="13"/>
      <dgm:spPr/>
    </dgm:pt>
    <dgm:pt modelId="{6B03489E-9596-4B6A-B111-1E7566A3C7B8}" type="pres">
      <dgm:prSet presAssocID="{C9643B5B-978D-4A3A-9C59-182F7FE0CCC5}" presName="horz1" presStyleCnt="0"/>
      <dgm:spPr/>
    </dgm:pt>
    <dgm:pt modelId="{1EA4E82F-6640-4482-B2FF-7D0CCFB76F58}" type="pres">
      <dgm:prSet presAssocID="{C9643B5B-978D-4A3A-9C59-182F7FE0CCC5}" presName="tx1" presStyleLbl="revTx" presStyleIdx="10" presStyleCnt="13"/>
      <dgm:spPr/>
    </dgm:pt>
    <dgm:pt modelId="{9EFF67C8-FFE2-4B1D-A921-B74B55E38AE4}" type="pres">
      <dgm:prSet presAssocID="{C9643B5B-978D-4A3A-9C59-182F7FE0CCC5}" presName="vert1" presStyleCnt="0"/>
      <dgm:spPr/>
    </dgm:pt>
    <dgm:pt modelId="{7234E3AF-EE59-445E-BBDB-9B5A4A922F2D}" type="pres">
      <dgm:prSet presAssocID="{C9EC8BB4-0BF4-4D9D-91AC-98F2C22DA740}" presName="thickLine" presStyleLbl="alignNode1" presStyleIdx="11" presStyleCnt="13"/>
      <dgm:spPr/>
    </dgm:pt>
    <dgm:pt modelId="{FF2D072E-8AC5-487D-BAB7-A2CC45BB9042}" type="pres">
      <dgm:prSet presAssocID="{C9EC8BB4-0BF4-4D9D-91AC-98F2C22DA740}" presName="horz1" presStyleCnt="0"/>
      <dgm:spPr/>
    </dgm:pt>
    <dgm:pt modelId="{6D284542-9579-487E-92F9-2599100D8FAF}" type="pres">
      <dgm:prSet presAssocID="{C9EC8BB4-0BF4-4D9D-91AC-98F2C22DA740}" presName="tx1" presStyleLbl="revTx" presStyleIdx="11" presStyleCnt="13"/>
      <dgm:spPr/>
    </dgm:pt>
    <dgm:pt modelId="{2A5C90D4-B534-4E29-B773-EBEB620C7968}" type="pres">
      <dgm:prSet presAssocID="{C9EC8BB4-0BF4-4D9D-91AC-98F2C22DA740}" presName="vert1" presStyleCnt="0"/>
      <dgm:spPr/>
    </dgm:pt>
    <dgm:pt modelId="{0AB92EEC-C703-437F-8331-69C08873BF93}" type="pres">
      <dgm:prSet presAssocID="{B5346812-9B8F-4AB9-B94E-C0A6CF1C318A}" presName="thickLine" presStyleLbl="alignNode1" presStyleIdx="12" presStyleCnt="13"/>
      <dgm:spPr/>
    </dgm:pt>
    <dgm:pt modelId="{0522A125-C209-4F3F-8C47-88B94702944E}" type="pres">
      <dgm:prSet presAssocID="{B5346812-9B8F-4AB9-B94E-C0A6CF1C318A}" presName="horz1" presStyleCnt="0"/>
      <dgm:spPr/>
    </dgm:pt>
    <dgm:pt modelId="{3557FB9C-70F6-4673-A999-91CAD77736E3}" type="pres">
      <dgm:prSet presAssocID="{B5346812-9B8F-4AB9-B94E-C0A6CF1C318A}" presName="tx1" presStyleLbl="revTx" presStyleIdx="12" presStyleCnt="13"/>
      <dgm:spPr/>
    </dgm:pt>
    <dgm:pt modelId="{BF952948-7BCA-4195-8CFE-17FF6671ECDC}" type="pres">
      <dgm:prSet presAssocID="{B5346812-9B8F-4AB9-B94E-C0A6CF1C318A}" presName="vert1" presStyleCnt="0"/>
      <dgm:spPr/>
    </dgm:pt>
  </dgm:ptLst>
  <dgm:cxnLst>
    <dgm:cxn modelId="{0EA2CF08-42E3-4129-818D-56DE7AFF495E}" type="presOf" srcId="{10BBEC57-4507-4CEB-AE28-E3FD97C4FDA2}" destId="{0CDC9EEA-E2AE-4F16-A09F-2BBD098D942E}" srcOrd="0" destOrd="0" presId="urn:microsoft.com/office/officeart/2008/layout/LinedList"/>
    <dgm:cxn modelId="{C35F6F12-35A7-4E4D-8BD1-6F568A8DC30C}" type="presOf" srcId="{B5346812-9B8F-4AB9-B94E-C0A6CF1C318A}" destId="{3557FB9C-70F6-4673-A999-91CAD77736E3}" srcOrd="0" destOrd="0" presId="urn:microsoft.com/office/officeart/2008/layout/LinedList"/>
    <dgm:cxn modelId="{5DB04615-B789-4EE4-8B08-F2A2C8569655}" type="presOf" srcId="{DAEF534A-72D5-4C0B-8C28-487C256B3CE2}" destId="{7D28DDA5-4636-4909-9CA0-7EA8FCC1F61A}" srcOrd="0" destOrd="0" presId="urn:microsoft.com/office/officeart/2008/layout/LinedList"/>
    <dgm:cxn modelId="{4920EC17-C4E1-42E7-BC97-01451EF5E0C3}" type="presOf" srcId="{8F70A16A-7A68-4F4C-B518-2AAA1113E3C9}" destId="{A0048E79-8430-4011-A83A-8D9FF51366E3}" srcOrd="0" destOrd="0" presId="urn:microsoft.com/office/officeart/2008/layout/LinedList"/>
    <dgm:cxn modelId="{428B341E-5376-482F-BB01-F307051C06A1}" srcId="{8F70A16A-7A68-4F4C-B518-2AAA1113E3C9}" destId="{B5346812-9B8F-4AB9-B94E-C0A6CF1C318A}" srcOrd="12" destOrd="0" parTransId="{615CED6C-8D47-406F-AC4E-B15A9B5A5AF1}" sibTransId="{3546F6FC-B131-4CE7-93BA-634DFF22545F}"/>
    <dgm:cxn modelId="{10E1701F-7E07-492C-9454-26CCA3023DA8}" type="presOf" srcId="{7D699CD6-1500-4812-B717-D0D1C86AB8BA}" destId="{76240449-A533-47BE-8A16-47543849450E}" srcOrd="0" destOrd="0" presId="urn:microsoft.com/office/officeart/2008/layout/LinedList"/>
    <dgm:cxn modelId="{B1D93432-27AC-4244-BFC3-ED630327E641}" type="presOf" srcId="{212A582B-B85C-4797-A9D8-90E130B895E2}" destId="{F9DED536-AE7E-4C4C-B844-9575B389A95A}" srcOrd="0" destOrd="0" presId="urn:microsoft.com/office/officeart/2008/layout/LinedList"/>
    <dgm:cxn modelId="{F529D93C-D52C-455D-9302-C417ACCEAAAA}" srcId="{8F70A16A-7A68-4F4C-B518-2AAA1113E3C9}" destId="{10BBEC57-4507-4CEB-AE28-E3FD97C4FDA2}" srcOrd="7" destOrd="0" parTransId="{FD33BAFE-9A33-4102-8BDE-02BF276E245E}" sibTransId="{C08E6889-0A6E-44CD-B15C-F3C08A2ADD0E}"/>
    <dgm:cxn modelId="{D552945B-DBA0-403B-8B8C-A6AAEF29D27C}" srcId="{8F70A16A-7A68-4F4C-B518-2AAA1113E3C9}" destId="{7D699CD6-1500-4812-B717-D0D1C86AB8BA}" srcOrd="9" destOrd="0" parTransId="{8B93296B-8C1A-475E-B587-4ECA67453F26}" sibTransId="{EA70F7A7-5ABD-470A-80F4-A27ED64F814B}"/>
    <dgm:cxn modelId="{F60C895E-C33C-40BF-A77D-6FE291D9AC4D}" srcId="{8F70A16A-7A68-4F4C-B518-2AAA1113E3C9}" destId="{11E402B3-79BC-4E0E-B41F-A5B9D9E1E6F8}" srcOrd="5" destOrd="0" parTransId="{69EA407E-595B-4D82-9EA1-3785D078062F}" sibTransId="{1F4A43EE-CB3C-4DB3-9840-170968FF1F47}"/>
    <dgm:cxn modelId="{18CCFE5E-9295-4036-B54B-6DCCA62734D3}" type="presOf" srcId="{C9643B5B-978D-4A3A-9C59-182F7FE0CCC5}" destId="{1EA4E82F-6640-4482-B2FF-7D0CCFB76F58}" srcOrd="0" destOrd="0" presId="urn:microsoft.com/office/officeart/2008/layout/LinedList"/>
    <dgm:cxn modelId="{F44E3A4D-FD0C-4A86-8285-66D01072E104}" srcId="{8F70A16A-7A68-4F4C-B518-2AAA1113E3C9}" destId="{C9EC8BB4-0BF4-4D9D-91AC-98F2C22DA740}" srcOrd="11" destOrd="0" parTransId="{F85183D7-71F6-4E79-AC2E-423837416AD1}" sibTransId="{D854E24E-6FEA-419B-87DE-185D9D4C8330}"/>
    <dgm:cxn modelId="{1A2B4E75-094F-4F43-A329-38CADFE0538F}" srcId="{8F70A16A-7A68-4F4C-B518-2AAA1113E3C9}" destId="{0B530FAE-806F-4C02-A5DA-05790F8C1932}" srcOrd="0" destOrd="0" parTransId="{F7DB287B-C8C6-4C10-BB08-804B45AAC640}" sibTransId="{87DF3FF0-134F-4C2D-A8C1-BA3F62EDB087}"/>
    <dgm:cxn modelId="{3A385179-C748-4B2B-A369-67548A30F62B}" type="presOf" srcId="{DB9B4A3A-64DB-4B4E-A593-0B4D4931F9C7}" destId="{18494D41-7C89-4A20-980F-7FC1FA0B3A96}" srcOrd="0" destOrd="0" presId="urn:microsoft.com/office/officeart/2008/layout/LinedList"/>
    <dgm:cxn modelId="{897D5183-CC91-4106-8B1C-CF90D8E7383A}" type="presOf" srcId="{CF634601-817E-441D-9BB9-C7204A7D36F1}" destId="{C93CB0FD-368B-4B94-92AF-61B0759F697F}" srcOrd="0" destOrd="0" presId="urn:microsoft.com/office/officeart/2008/layout/LinedList"/>
    <dgm:cxn modelId="{DA485089-DB20-4B82-9FA5-0BC210BDE7C2}" srcId="{8F70A16A-7A68-4F4C-B518-2AAA1113E3C9}" destId="{DAEF534A-72D5-4C0B-8C28-487C256B3CE2}" srcOrd="2" destOrd="0" parTransId="{0E2AC93D-0242-4C61-8A95-71B961FC4D8A}" sibTransId="{3CF015CC-4248-4FD8-85A9-C826718F7CF7}"/>
    <dgm:cxn modelId="{96388A95-3C0B-470D-B60F-FB8701BBD572}" srcId="{8F70A16A-7A68-4F4C-B518-2AAA1113E3C9}" destId="{3155CD41-F7C8-42BC-9A17-0B1ED41D4E50}" srcOrd="4" destOrd="0" parTransId="{1E7B4AB7-A3ED-4507-9B20-A04285F5BEF7}" sibTransId="{31B5A354-843E-4BDE-B18C-EAC126FDA297}"/>
    <dgm:cxn modelId="{6AED09A2-A6B8-4B6F-8302-99D0B8D49C73}" srcId="{8F70A16A-7A68-4F4C-B518-2AAA1113E3C9}" destId="{29E9D783-2538-4079-935B-4319A33302A4}" srcOrd="3" destOrd="0" parTransId="{D5E96F93-E4CD-4C92-B547-8C0D61E68E9B}" sibTransId="{777B2254-F264-4F34-BA08-29629EC58FF5}"/>
    <dgm:cxn modelId="{4ABCA5A7-6A3E-4E05-BB34-6F1C7CB2C952}" type="presOf" srcId="{3155CD41-F7C8-42BC-9A17-0B1ED41D4E50}" destId="{DD6CE486-4F19-480C-B2E5-DCF29A0C215D}" srcOrd="0" destOrd="0" presId="urn:microsoft.com/office/officeart/2008/layout/LinedList"/>
    <dgm:cxn modelId="{BDC921B7-865F-48C9-8EAC-C6C71CA148BA}" type="presOf" srcId="{29E9D783-2538-4079-935B-4319A33302A4}" destId="{9AA9B5C3-9271-4D44-A028-CB58EF701D88}" srcOrd="0" destOrd="0" presId="urn:microsoft.com/office/officeart/2008/layout/LinedList"/>
    <dgm:cxn modelId="{819899C8-956C-43DB-AB50-50134E96CAA3}" type="presOf" srcId="{0B530FAE-806F-4C02-A5DA-05790F8C1932}" destId="{C3679599-90C6-4FBF-9D04-7701ABE60004}" srcOrd="0" destOrd="0" presId="urn:microsoft.com/office/officeart/2008/layout/LinedList"/>
    <dgm:cxn modelId="{EFAAE5C9-A6D3-4CED-9617-34D5784B04A9}" srcId="{8F70A16A-7A68-4F4C-B518-2AAA1113E3C9}" destId="{C9643B5B-978D-4A3A-9C59-182F7FE0CCC5}" srcOrd="10" destOrd="0" parTransId="{CFA25486-6D25-42E0-80CF-00D3C1E14C93}" sibTransId="{D4C2FDBF-833B-4EA4-BE31-4652A1AA68F5}"/>
    <dgm:cxn modelId="{7BA827CB-E8FB-4CFE-8B7A-5485F9C6C1D1}" srcId="{8F70A16A-7A68-4F4C-B518-2AAA1113E3C9}" destId="{212A582B-B85C-4797-A9D8-90E130B895E2}" srcOrd="1" destOrd="0" parTransId="{C910356A-FE3A-433A-93BB-75183C9E0B5B}" sibTransId="{F4353110-B096-4C22-9689-41D8445CF4BB}"/>
    <dgm:cxn modelId="{BE8AF6E2-F839-4533-AD5F-A922E269A639}" srcId="{8F70A16A-7A68-4F4C-B518-2AAA1113E3C9}" destId="{DB9B4A3A-64DB-4B4E-A593-0B4D4931F9C7}" srcOrd="6" destOrd="0" parTransId="{7DB13A84-9B55-4438-8A78-7646E0662E82}" sibTransId="{6E622619-1210-41EF-BEC8-4712F4482D77}"/>
    <dgm:cxn modelId="{8D826EE3-6B0E-480A-8C67-9D4A4C43DF2C}" srcId="{8F70A16A-7A68-4F4C-B518-2AAA1113E3C9}" destId="{CF634601-817E-441D-9BB9-C7204A7D36F1}" srcOrd="8" destOrd="0" parTransId="{86479ABB-A380-4AF0-ACF1-F85A2A74E515}" sibTransId="{88CBE942-B2F7-43CA-861F-16E77B1A4939}"/>
    <dgm:cxn modelId="{10159EE8-F9CB-4FF7-BCA4-9BD631CB7286}" type="presOf" srcId="{C9EC8BB4-0BF4-4D9D-91AC-98F2C22DA740}" destId="{6D284542-9579-487E-92F9-2599100D8FAF}" srcOrd="0" destOrd="0" presId="urn:microsoft.com/office/officeart/2008/layout/LinedList"/>
    <dgm:cxn modelId="{B33AC8FC-AFCD-4EF2-9270-AAD6214AEBAC}" type="presOf" srcId="{11E402B3-79BC-4E0E-B41F-A5B9D9E1E6F8}" destId="{E6C2605E-A384-4979-834C-52DE6925E4F4}" srcOrd="0" destOrd="0" presId="urn:microsoft.com/office/officeart/2008/layout/LinedList"/>
    <dgm:cxn modelId="{6E1B4962-6F87-44D7-87C7-C3FCF16CEA7A}" type="presParOf" srcId="{A0048E79-8430-4011-A83A-8D9FF51366E3}" destId="{0BAA2317-ABD6-45D3-9207-5EC2E44CBFE4}" srcOrd="0" destOrd="0" presId="urn:microsoft.com/office/officeart/2008/layout/LinedList"/>
    <dgm:cxn modelId="{DD131074-D356-4DB7-A7F2-8609F01F657E}" type="presParOf" srcId="{A0048E79-8430-4011-A83A-8D9FF51366E3}" destId="{0726A3CD-4229-4AEA-AA67-239DCEF71565}" srcOrd="1" destOrd="0" presId="urn:microsoft.com/office/officeart/2008/layout/LinedList"/>
    <dgm:cxn modelId="{B537A549-23B0-447A-B922-665D436E9F71}" type="presParOf" srcId="{0726A3CD-4229-4AEA-AA67-239DCEF71565}" destId="{C3679599-90C6-4FBF-9D04-7701ABE60004}" srcOrd="0" destOrd="0" presId="urn:microsoft.com/office/officeart/2008/layout/LinedList"/>
    <dgm:cxn modelId="{5534FBFE-EED6-42C5-8061-126D5CCDA287}" type="presParOf" srcId="{0726A3CD-4229-4AEA-AA67-239DCEF71565}" destId="{9199F38A-1FE2-4EC7-B108-131E3D3BD6AA}" srcOrd="1" destOrd="0" presId="urn:microsoft.com/office/officeart/2008/layout/LinedList"/>
    <dgm:cxn modelId="{EA60750B-6F3E-410A-8373-C45966279F25}" type="presParOf" srcId="{A0048E79-8430-4011-A83A-8D9FF51366E3}" destId="{E65823B9-7C0E-4A39-88EF-113214A3F871}" srcOrd="2" destOrd="0" presId="urn:microsoft.com/office/officeart/2008/layout/LinedList"/>
    <dgm:cxn modelId="{E88DE57A-3D68-45B6-B7B9-F8ACEE62807A}" type="presParOf" srcId="{A0048E79-8430-4011-A83A-8D9FF51366E3}" destId="{F4876C18-F5AD-4C68-9EEE-56A0EA741BAB}" srcOrd="3" destOrd="0" presId="urn:microsoft.com/office/officeart/2008/layout/LinedList"/>
    <dgm:cxn modelId="{CBF27585-342A-4759-96F8-E0C72AF04400}" type="presParOf" srcId="{F4876C18-F5AD-4C68-9EEE-56A0EA741BAB}" destId="{F9DED536-AE7E-4C4C-B844-9575B389A95A}" srcOrd="0" destOrd="0" presId="urn:microsoft.com/office/officeart/2008/layout/LinedList"/>
    <dgm:cxn modelId="{80EC5745-A8A3-4E2C-997B-748CC5732066}" type="presParOf" srcId="{F4876C18-F5AD-4C68-9EEE-56A0EA741BAB}" destId="{8BD8BD4E-4969-4A92-9E14-87E667C62305}" srcOrd="1" destOrd="0" presId="urn:microsoft.com/office/officeart/2008/layout/LinedList"/>
    <dgm:cxn modelId="{5BC21518-7E02-4348-BC16-01D3DC94CBA6}" type="presParOf" srcId="{A0048E79-8430-4011-A83A-8D9FF51366E3}" destId="{897AE076-99BE-464A-A5CB-C6B5E91C5797}" srcOrd="4" destOrd="0" presId="urn:microsoft.com/office/officeart/2008/layout/LinedList"/>
    <dgm:cxn modelId="{1C7C5CBE-C14C-4891-8CAF-DB879D86B068}" type="presParOf" srcId="{A0048E79-8430-4011-A83A-8D9FF51366E3}" destId="{EC0D634D-66AE-4670-88BE-BC996025150C}" srcOrd="5" destOrd="0" presId="urn:microsoft.com/office/officeart/2008/layout/LinedList"/>
    <dgm:cxn modelId="{F957BCB5-F6E0-460E-9F6D-BDFAC12E1856}" type="presParOf" srcId="{EC0D634D-66AE-4670-88BE-BC996025150C}" destId="{7D28DDA5-4636-4909-9CA0-7EA8FCC1F61A}" srcOrd="0" destOrd="0" presId="urn:microsoft.com/office/officeart/2008/layout/LinedList"/>
    <dgm:cxn modelId="{24F47BF7-5E86-4BB1-B384-653842B539A3}" type="presParOf" srcId="{EC0D634D-66AE-4670-88BE-BC996025150C}" destId="{2B129EB4-6B03-4E42-8D5E-73AAC4914FD1}" srcOrd="1" destOrd="0" presId="urn:microsoft.com/office/officeart/2008/layout/LinedList"/>
    <dgm:cxn modelId="{79C26ABE-A082-4579-BC4B-8033D1E073CE}" type="presParOf" srcId="{A0048E79-8430-4011-A83A-8D9FF51366E3}" destId="{276D0D94-BB0A-47FE-BAAA-F0B70F759C86}" srcOrd="6" destOrd="0" presId="urn:microsoft.com/office/officeart/2008/layout/LinedList"/>
    <dgm:cxn modelId="{E44717EC-C391-4777-96B7-543D27170C32}" type="presParOf" srcId="{A0048E79-8430-4011-A83A-8D9FF51366E3}" destId="{0B53913A-BF35-4870-A8ED-10D471A0B752}" srcOrd="7" destOrd="0" presId="urn:microsoft.com/office/officeart/2008/layout/LinedList"/>
    <dgm:cxn modelId="{46392496-E49F-4D10-B8FD-A105C0CF809B}" type="presParOf" srcId="{0B53913A-BF35-4870-A8ED-10D471A0B752}" destId="{9AA9B5C3-9271-4D44-A028-CB58EF701D88}" srcOrd="0" destOrd="0" presId="urn:microsoft.com/office/officeart/2008/layout/LinedList"/>
    <dgm:cxn modelId="{2892956A-85C8-4056-8340-C02389BD9F8A}" type="presParOf" srcId="{0B53913A-BF35-4870-A8ED-10D471A0B752}" destId="{E15C2C2F-44F1-49AF-BCDF-8E95FDB832E7}" srcOrd="1" destOrd="0" presId="urn:microsoft.com/office/officeart/2008/layout/LinedList"/>
    <dgm:cxn modelId="{519B1493-EB94-4DD2-A40D-B1CD4376BCCC}" type="presParOf" srcId="{A0048E79-8430-4011-A83A-8D9FF51366E3}" destId="{BDF4FFE7-2C81-4BF2-9F71-F5074B6C33EC}" srcOrd="8" destOrd="0" presId="urn:microsoft.com/office/officeart/2008/layout/LinedList"/>
    <dgm:cxn modelId="{403555CE-5144-4FA1-93AF-3D144DDD8EAE}" type="presParOf" srcId="{A0048E79-8430-4011-A83A-8D9FF51366E3}" destId="{A0ED089C-F04F-4650-9283-960F63FDA59A}" srcOrd="9" destOrd="0" presId="urn:microsoft.com/office/officeart/2008/layout/LinedList"/>
    <dgm:cxn modelId="{4296EB43-2F78-4B35-9146-55785C6A80F7}" type="presParOf" srcId="{A0ED089C-F04F-4650-9283-960F63FDA59A}" destId="{DD6CE486-4F19-480C-B2E5-DCF29A0C215D}" srcOrd="0" destOrd="0" presId="urn:microsoft.com/office/officeart/2008/layout/LinedList"/>
    <dgm:cxn modelId="{C105239D-4EB5-4A25-86DC-F164E6271C78}" type="presParOf" srcId="{A0ED089C-F04F-4650-9283-960F63FDA59A}" destId="{83F9107B-7193-4F50-A6B0-088281408D6A}" srcOrd="1" destOrd="0" presId="urn:microsoft.com/office/officeart/2008/layout/LinedList"/>
    <dgm:cxn modelId="{4C00ADC9-0161-4356-BF57-E2582E7A8165}" type="presParOf" srcId="{A0048E79-8430-4011-A83A-8D9FF51366E3}" destId="{9A88A174-47C1-4336-BBC9-33962C6FC5A5}" srcOrd="10" destOrd="0" presId="urn:microsoft.com/office/officeart/2008/layout/LinedList"/>
    <dgm:cxn modelId="{4EFA2DA8-A474-48BF-9486-457844B23D6C}" type="presParOf" srcId="{A0048E79-8430-4011-A83A-8D9FF51366E3}" destId="{400B9344-6499-4DE7-9D8A-7E8E36EF2D75}" srcOrd="11" destOrd="0" presId="urn:microsoft.com/office/officeart/2008/layout/LinedList"/>
    <dgm:cxn modelId="{91F34823-F234-4403-9F9A-C845C2772A84}" type="presParOf" srcId="{400B9344-6499-4DE7-9D8A-7E8E36EF2D75}" destId="{E6C2605E-A384-4979-834C-52DE6925E4F4}" srcOrd="0" destOrd="0" presId="urn:microsoft.com/office/officeart/2008/layout/LinedList"/>
    <dgm:cxn modelId="{4681E330-2E27-41B9-8F6B-6D2FCB4DAF8C}" type="presParOf" srcId="{400B9344-6499-4DE7-9D8A-7E8E36EF2D75}" destId="{673A0C59-18C3-4982-9F11-2319641058CD}" srcOrd="1" destOrd="0" presId="urn:microsoft.com/office/officeart/2008/layout/LinedList"/>
    <dgm:cxn modelId="{47A86C00-9A4A-410B-94B8-2E4C0D511E86}" type="presParOf" srcId="{A0048E79-8430-4011-A83A-8D9FF51366E3}" destId="{41AADCCC-8DDD-4836-BC23-5B4A5F50CF08}" srcOrd="12" destOrd="0" presId="urn:microsoft.com/office/officeart/2008/layout/LinedList"/>
    <dgm:cxn modelId="{4577173D-CA28-437C-AF11-4EB1709B70AE}" type="presParOf" srcId="{A0048E79-8430-4011-A83A-8D9FF51366E3}" destId="{EF6DD782-D931-4D50-86BB-944DCAA65734}" srcOrd="13" destOrd="0" presId="urn:microsoft.com/office/officeart/2008/layout/LinedList"/>
    <dgm:cxn modelId="{2CFFDD12-2486-4AB2-8214-75943F377E69}" type="presParOf" srcId="{EF6DD782-D931-4D50-86BB-944DCAA65734}" destId="{18494D41-7C89-4A20-980F-7FC1FA0B3A96}" srcOrd="0" destOrd="0" presId="urn:microsoft.com/office/officeart/2008/layout/LinedList"/>
    <dgm:cxn modelId="{65F35BE2-BC6A-4194-BF55-1B8102A1BD32}" type="presParOf" srcId="{EF6DD782-D931-4D50-86BB-944DCAA65734}" destId="{5CD24069-F594-45A0-AFED-1F712CCAD77E}" srcOrd="1" destOrd="0" presId="urn:microsoft.com/office/officeart/2008/layout/LinedList"/>
    <dgm:cxn modelId="{E26CC4D1-CD07-4EEA-BD45-1CB3645077B7}" type="presParOf" srcId="{A0048E79-8430-4011-A83A-8D9FF51366E3}" destId="{ECA8F08E-464E-45AC-8918-687B19B4D766}" srcOrd="14" destOrd="0" presId="urn:microsoft.com/office/officeart/2008/layout/LinedList"/>
    <dgm:cxn modelId="{1587308B-8BB3-4871-89D5-1366E45632C5}" type="presParOf" srcId="{A0048E79-8430-4011-A83A-8D9FF51366E3}" destId="{88C50B2B-1438-41DA-AE64-B659AF44B027}" srcOrd="15" destOrd="0" presId="urn:microsoft.com/office/officeart/2008/layout/LinedList"/>
    <dgm:cxn modelId="{74B01F73-5C30-421E-A2E3-3523840C5F13}" type="presParOf" srcId="{88C50B2B-1438-41DA-AE64-B659AF44B027}" destId="{0CDC9EEA-E2AE-4F16-A09F-2BBD098D942E}" srcOrd="0" destOrd="0" presId="urn:microsoft.com/office/officeart/2008/layout/LinedList"/>
    <dgm:cxn modelId="{0CAE023F-3CCD-4955-B810-CFD7739746F6}" type="presParOf" srcId="{88C50B2B-1438-41DA-AE64-B659AF44B027}" destId="{9C996A0E-AB5C-4640-814C-B2C17C70C51D}" srcOrd="1" destOrd="0" presId="urn:microsoft.com/office/officeart/2008/layout/LinedList"/>
    <dgm:cxn modelId="{7BAD2A3D-D18C-414A-B843-12DC6A7A1906}" type="presParOf" srcId="{A0048E79-8430-4011-A83A-8D9FF51366E3}" destId="{E681CECC-E560-4E7C-BFC0-179D0BB4FB70}" srcOrd="16" destOrd="0" presId="urn:microsoft.com/office/officeart/2008/layout/LinedList"/>
    <dgm:cxn modelId="{5D2CCC3A-9E27-4573-9441-0A7DD30369AE}" type="presParOf" srcId="{A0048E79-8430-4011-A83A-8D9FF51366E3}" destId="{C3AC73A5-FCC0-458F-A0E4-F1CB413FF3DB}" srcOrd="17" destOrd="0" presId="urn:microsoft.com/office/officeart/2008/layout/LinedList"/>
    <dgm:cxn modelId="{71F6B937-8679-4472-980B-B1252FE7D15C}" type="presParOf" srcId="{C3AC73A5-FCC0-458F-A0E4-F1CB413FF3DB}" destId="{C93CB0FD-368B-4B94-92AF-61B0759F697F}" srcOrd="0" destOrd="0" presId="urn:microsoft.com/office/officeart/2008/layout/LinedList"/>
    <dgm:cxn modelId="{9A1E6899-68D7-491B-B4CA-A4EBC1C36E8A}" type="presParOf" srcId="{C3AC73A5-FCC0-458F-A0E4-F1CB413FF3DB}" destId="{4252CDF6-BC17-41C4-BABC-15ECF0A9C615}" srcOrd="1" destOrd="0" presId="urn:microsoft.com/office/officeart/2008/layout/LinedList"/>
    <dgm:cxn modelId="{D40B8EAC-1B2D-487D-B9E5-E88A06FB2340}" type="presParOf" srcId="{A0048E79-8430-4011-A83A-8D9FF51366E3}" destId="{BD3B5E05-8246-4650-BAD2-3002E216DF93}" srcOrd="18" destOrd="0" presId="urn:microsoft.com/office/officeart/2008/layout/LinedList"/>
    <dgm:cxn modelId="{11C02C9E-BA56-4F2C-8B8F-3AF32CCDF5EA}" type="presParOf" srcId="{A0048E79-8430-4011-A83A-8D9FF51366E3}" destId="{14424033-ACE4-4471-B53E-FF1D63DECE60}" srcOrd="19" destOrd="0" presId="urn:microsoft.com/office/officeart/2008/layout/LinedList"/>
    <dgm:cxn modelId="{522B3C36-E4BD-4588-996B-AAC60952F37C}" type="presParOf" srcId="{14424033-ACE4-4471-B53E-FF1D63DECE60}" destId="{76240449-A533-47BE-8A16-47543849450E}" srcOrd="0" destOrd="0" presId="urn:microsoft.com/office/officeart/2008/layout/LinedList"/>
    <dgm:cxn modelId="{AC760938-0D20-4A6A-9802-ECCC4A73DEFA}" type="presParOf" srcId="{14424033-ACE4-4471-B53E-FF1D63DECE60}" destId="{AF8136BB-3487-4539-8780-DE5967B27446}" srcOrd="1" destOrd="0" presId="urn:microsoft.com/office/officeart/2008/layout/LinedList"/>
    <dgm:cxn modelId="{7525E90E-E160-4455-9709-500D2BD27234}" type="presParOf" srcId="{A0048E79-8430-4011-A83A-8D9FF51366E3}" destId="{4DAE2E88-D7E6-4D6A-B134-B5F889B26101}" srcOrd="20" destOrd="0" presId="urn:microsoft.com/office/officeart/2008/layout/LinedList"/>
    <dgm:cxn modelId="{2947E4CA-EBC0-4133-A646-D88F4C437D2B}" type="presParOf" srcId="{A0048E79-8430-4011-A83A-8D9FF51366E3}" destId="{6B03489E-9596-4B6A-B111-1E7566A3C7B8}" srcOrd="21" destOrd="0" presId="urn:microsoft.com/office/officeart/2008/layout/LinedList"/>
    <dgm:cxn modelId="{104C3441-A7E0-42D9-B923-24348F742DA2}" type="presParOf" srcId="{6B03489E-9596-4B6A-B111-1E7566A3C7B8}" destId="{1EA4E82F-6640-4482-B2FF-7D0CCFB76F58}" srcOrd="0" destOrd="0" presId="urn:microsoft.com/office/officeart/2008/layout/LinedList"/>
    <dgm:cxn modelId="{F15F2616-0529-4EB1-8BBF-AA0FCA9921A1}" type="presParOf" srcId="{6B03489E-9596-4B6A-B111-1E7566A3C7B8}" destId="{9EFF67C8-FFE2-4B1D-A921-B74B55E38AE4}" srcOrd="1" destOrd="0" presId="urn:microsoft.com/office/officeart/2008/layout/LinedList"/>
    <dgm:cxn modelId="{519DE870-4B8C-4C8A-9CF4-DD8FB4EB7972}" type="presParOf" srcId="{A0048E79-8430-4011-A83A-8D9FF51366E3}" destId="{7234E3AF-EE59-445E-BBDB-9B5A4A922F2D}" srcOrd="22" destOrd="0" presId="urn:microsoft.com/office/officeart/2008/layout/LinedList"/>
    <dgm:cxn modelId="{15C71FCE-DF07-4E8E-BC17-BC0011F72812}" type="presParOf" srcId="{A0048E79-8430-4011-A83A-8D9FF51366E3}" destId="{FF2D072E-8AC5-487D-BAB7-A2CC45BB9042}" srcOrd="23" destOrd="0" presId="urn:microsoft.com/office/officeart/2008/layout/LinedList"/>
    <dgm:cxn modelId="{2EF0376E-B718-4699-B028-6EC403AFF679}" type="presParOf" srcId="{FF2D072E-8AC5-487D-BAB7-A2CC45BB9042}" destId="{6D284542-9579-487E-92F9-2599100D8FAF}" srcOrd="0" destOrd="0" presId="urn:microsoft.com/office/officeart/2008/layout/LinedList"/>
    <dgm:cxn modelId="{480AE951-37C7-42AF-BAC2-B01FEF3A7CD1}" type="presParOf" srcId="{FF2D072E-8AC5-487D-BAB7-A2CC45BB9042}" destId="{2A5C90D4-B534-4E29-B773-EBEB620C7968}" srcOrd="1" destOrd="0" presId="urn:microsoft.com/office/officeart/2008/layout/LinedList"/>
    <dgm:cxn modelId="{CE3BD974-7A8E-427D-BFDD-AEE198B705E5}" type="presParOf" srcId="{A0048E79-8430-4011-A83A-8D9FF51366E3}" destId="{0AB92EEC-C703-437F-8331-69C08873BF93}" srcOrd="24" destOrd="0" presId="urn:microsoft.com/office/officeart/2008/layout/LinedList"/>
    <dgm:cxn modelId="{C97C952E-AA72-485F-B13E-3F2C6103DB78}" type="presParOf" srcId="{A0048E79-8430-4011-A83A-8D9FF51366E3}" destId="{0522A125-C209-4F3F-8C47-88B94702944E}" srcOrd="25" destOrd="0" presId="urn:microsoft.com/office/officeart/2008/layout/LinedList"/>
    <dgm:cxn modelId="{C0EA4727-0983-4613-BCED-34A9323AC057}" type="presParOf" srcId="{0522A125-C209-4F3F-8C47-88B94702944E}" destId="{3557FB9C-70F6-4673-A999-91CAD77736E3}" srcOrd="0" destOrd="0" presId="urn:microsoft.com/office/officeart/2008/layout/LinedList"/>
    <dgm:cxn modelId="{29E6755F-1074-490C-990A-1DAEA5E8D8AD}" type="presParOf" srcId="{0522A125-C209-4F3F-8C47-88B94702944E}" destId="{BF952948-7BCA-4195-8CFE-17FF6671ECD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F70A16A-7A68-4F4C-B518-2AAA1113E3C9}"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0B530FAE-806F-4C02-A5DA-05790F8C1932}">
      <dgm:prSet/>
      <dgm:spPr/>
      <dgm:t>
        <a:bodyPr/>
        <a:lstStyle/>
        <a:p>
          <a:r>
            <a:rPr lang="en-US" b="1" dirty="0"/>
            <a:t>Request the Region edit CPMS per MPO resolutions prior to the MPO meeting</a:t>
          </a:r>
          <a:endParaRPr lang="en-US" dirty="0"/>
        </a:p>
      </dgm:t>
    </dgm:pt>
    <dgm:pt modelId="{F7DB287B-C8C6-4C10-BB08-804B45AAC640}" type="parTrans" cxnId="{1A2B4E75-094F-4F43-A329-38CADFE0538F}">
      <dgm:prSet/>
      <dgm:spPr/>
      <dgm:t>
        <a:bodyPr/>
        <a:lstStyle/>
        <a:p>
          <a:endParaRPr lang="en-US"/>
        </a:p>
      </dgm:t>
    </dgm:pt>
    <dgm:pt modelId="{87DF3FF0-134F-4C2D-A8C1-BA3F62EDB087}" type="sibTrans" cxnId="{1A2B4E75-094F-4F43-A329-38CADFE0538F}">
      <dgm:prSet/>
      <dgm:spPr/>
      <dgm:t>
        <a:bodyPr/>
        <a:lstStyle/>
        <a:p>
          <a:endParaRPr lang="en-US"/>
        </a:p>
      </dgm:t>
    </dgm:pt>
    <dgm:pt modelId="{212A582B-B85C-4797-A9D8-90E130B895E2}">
      <dgm:prSet/>
      <dgm:spPr/>
      <dgm:t>
        <a:bodyPr/>
        <a:lstStyle/>
        <a:p>
          <a:r>
            <a:rPr lang="en-US" b="1" dirty="0"/>
            <a:t>Verify that CPMS matches the MPO resolutions following the MPO meeting</a:t>
          </a:r>
          <a:endParaRPr lang="en-US" dirty="0"/>
        </a:p>
      </dgm:t>
    </dgm:pt>
    <dgm:pt modelId="{C910356A-FE3A-433A-93BB-75183C9E0B5B}" type="parTrans" cxnId="{7BA827CB-E8FB-4CFE-8B7A-5485F9C6C1D1}">
      <dgm:prSet/>
      <dgm:spPr/>
      <dgm:t>
        <a:bodyPr/>
        <a:lstStyle/>
        <a:p>
          <a:endParaRPr lang="en-US"/>
        </a:p>
      </dgm:t>
    </dgm:pt>
    <dgm:pt modelId="{F4353110-B096-4C22-9689-41D8445CF4BB}" type="sibTrans" cxnId="{7BA827CB-E8FB-4CFE-8B7A-5485F9C6C1D1}">
      <dgm:prSet/>
      <dgm:spPr/>
      <dgm:t>
        <a:bodyPr/>
        <a:lstStyle/>
        <a:p>
          <a:endParaRPr lang="en-US"/>
        </a:p>
      </dgm:t>
    </dgm:pt>
    <dgm:pt modelId="{DAEF534A-72D5-4C0B-8C28-487C256B3CE2}">
      <dgm:prSet/>
      <dgm:spPr/>
      <dgm:t>
        <a:bodyPr/>
        <a:lstStyle/>
        <a:p>
          <a:r>
            <a:rPr lang="en-US" b="1" dirty="0"/>
            <a:t>Submit Functional Classification resolutions to Supervisor; file</a:t>
          </a:r>
          <a:endParaRPr lang="en-US" dirty="0"/>
        </a:p>
      </dgm:t>
    </dgm:pt>
    <dgm:pt modelId="{0E2AC93D-0242-4C61-8A95-71B961FC4D8A}" type="parTrans" cxnId="{DA485089-DB20-4B82-9FA5-0BC210BDE7C2}">
      <dgm:prSet/>
      <dgm:spPr/>
      <dgm:t>
        <a:bodyPr/>
        <a:lstStyle/>
        <a:p>
          <a:endParaRPr lang="en-US"/>
        </a:p>
      </dgm:t>
    </dgm:pt>
    <dgm:pt modelId="{3CF015CC-4248-4FD8-85A9-C826718F7CF7}" type="sibTrans" cxnId="{DA485089-DB20-4B82-9FA5-0BC210BDE7C2}">
      <dgm:prSet/>
      <dgm:spPr/>
      <dgm:t>
        <a:bodyPr/>
        <a:lstStyle/>
        <a:p>
          <a:endParaRPr lang="en-US"/>
        </a:p>
      </dgm:t>
    </dgm:pt>
    <dgm:pt modelId="{29E9D783-2538-4079-935B-4319A33302A4}">
      <dgm:prSet/>
      <dgm:spPr/>
      <dgm:t>
        <a:bodyPr/>
        <a:lstStyle/>
        <a:p>
          <a:r>
            <a:rPr lang="en-US" b="1" dirty="0"/>
            <a:t>Attend Cube Training</a:t>
          </a:r>
          <a:endParaRPr lang="en-US" dirty="0"/>
        </a:p>
      </dgm:t>
    </dgm:pt>
    <dgm:pt modelId="{D5E96F93-E4CD-4C92-B547-8C0D61E68E9B}" type="parTrans" cxnId="{6AED09A2-A6B8-4B6F-8302-99D0B8D49C73}">
      <dgm:prSet/>
      <dgm:spPr/>
      <dgm:t>
        <a:bodyPr/>
        <a:lstStyle/>
        <a:p>
          <a:endParaRPr lang="en-US"/>
        </a:p>
      </dgm:t>
    </dgm:pt>
    <dgm:pt modelId="{777B2254-F264-4F34-BA08-29629EC58FF5}" type="sibTrans" cxnId="{6AED09A2-A6B8-4B6F-8302-99D0B8D49C73}">
      <dgm:prSet/>
      <dgm:spPr/>
      <dgm:t>
        <a:bodyPr/>
        <a:lstStyle/>
        <a:p>
          <a:endParaRPr lang="en-US"/>
        </a:p>
      </dgm:t>
    </dgm:pt>
    <dgm:pt modelId="{3155CD41-F7C8-42BC-9A17-0B1ED41D4E50}">
      <dgm:prSet/>
      <dgm:spPr/>
      <dgm:t>
        <a:bodyPr/>
        <a:lstStyle/>
        <a:p>
          <a:r>
            <a:rPr lang="en-US" b="1" dirty="0"/>
            <a:t>Submit Language Assistance Plan resolutions to Supervisor; file</a:t>
          </a:r>
          <a:endParaRPr lang="en-US" dirty="0"/>
        </a:p>
      </dgm:t>
    </dgm:pt>
    <dgm:pt modelId="{1E7B4AB7-A3ED-4507-9B20-A04285F5BEF7}" type="parTrans" cxnId="{96388A95-3C0B-470D-B60F-FB8701BBD572}">
      <dgm:prSet/>
      <dgm:spPr/>
      <dgm:t>
        <a:bodyPr/>
        <a:lstStyle/>
        <a:p>
          <a:endParaRPr lang="en-US"/>
        </a:p>
      </dgm:t>
    </dgm:pt>
    <dgm:pt modelId="{31B5A354-843E-4BDE-B18C-EAC126FDA297}" type="sibTrans" cxnId="{96388A95-3C0B-470D-B60F-FB8701BBD572}">
      <dgm:prSet/>
      <dgm:spPr/>
      <dgm:t>
        <a:bodyPr/>
        <a:lstStyle/>
        <a:p>
          <a:endParaRPr lang="en-US"/>
        </a:p>
      </dgm:t>
    </dgm:pt>
    <dgm:pt modelId="{11E402B3-79BC-4E0E-B41F-A5B9D9E1E6F8}">
      <dgm:prSet/>
      <dgm:spPr/>
      <dgm:t>
        <a:bodyPr/>
        <a:lstStyle/>
        <a:p>
          <a:r>
            <a:rPr lang="en-US" b="1" dirty="0"/>
            <a:t>Submit Bicycle and Pedestrian Plan resolutions to Supervisor; file</a:t>
          </a:r>
          <a:endParaRPr lang="en-US" dirty="0"/>
        </a:p>
      </dgm:t>
    </dgm:pt>
    <dgm:pt modelId="{69EA407E-595B-4D82-9EA1-3785D078062F}" type="parTrans" cxnId="{F60C895E-C33C-40BF-A77D-6FE291D9AC4D}">
      <dgm:prSet/>
      <dgm:spPr/>
      <dgm:t>
        <a:bodyPr/>
        <a:lstStyle/>
        <a:p>
          <a:endParaRPr lang="en-US"/>
        </a:p>
      </dgm:t>
    </dgm:pt>
    <dgm:pt modelId="{1F4A43EE-CB3C-4DB3-9840-170968FF1F47}" type="sibTrans" cxnId="{F60C895E-C33C-40BF-A77D-6FE291D9AC4D}">
      <dgm:prSet/>
      <dgm:spPr/>
      <dgm:t>
        <a:bodyPr/>
        <a:lstStyle/>
        <a:p>
          <a:endParaRPr lang="en-US"/>
        </a:p>
      </dgm:t>
    </dgm:pt>
    <dgm:pt modelId="{DB9B4A3A-64DB-4B4E-A593-0B4D4931F9C7}">
      <dgm:prSet/>
      <dgm:spPr/>
      <dgm:t>
        <a:bodyPr/>
        <a:lstStyle/>
        <a:p>
          <a:r>
            <a:rPr lang="en-US" b="1" dirty="0"/>
            <a:t>Submit Bicycle and Pedestrian Plan resolutions to Supervisor; file</a:t>
          </a:r>
          <a:endParaRPr lang="en-US" dirty="0"/>
        </a:p>
      </dgm:t>
    </dgm:pt>
    <dgm:pt modelId="{7DB13A84-9B55-4438-8A78-7646E0662E82}" type="parTrans" cxnId="{BE8AF6E2-F839-4533-AD5F-A922E269A639}">
      <dgm:prSet/>
      <dgm:spPr/>
      <dgm:t>
        <a:bodyPr/>
        <a:lstStyle/>
        <a:p>
          <a:endParaRPr lang="en-US"/>
        </a:p>
      </dgm:t>
    </dgm:pt>
    <dgm:pt modelId="{6E622619-1210-41EF-BEC8-4712F4482D77}" type="sibTrans" cxnId="{BE8AF6E2-F839-4533-AD5F-A922E269A639}">
      <dgm:prSet/>
      <dgm:spPr/>
      <dgm:t>
        <a:bodyPr/>
        <a:lstStyle/>
        <a:p>
          <a:endParaRPr lang="en-US"/>
        </a:p>
      </dgm:t>
    </dgm:pt>
    <dgm:pt modelId="{10BBEC57-4507-4CEB-AE28-E3FD97C4FDA2}">
      <dgm:prSet/>
      <dgm:spPr/>
      <dgm:t>
        <a:bodyPr/>
        <a:lstStyle/>
        <a:p>
          <a:r>
            <a:rPr lang="en-US" b="1" dirty="0"/>
            <a:t>Submit Freight Plan resolutions to Supervisor; file</a:t>
          </a:r>
          <a:endParaRPr lang="en-US" dirty="0"/>
        </a:p>
      </dgm:t>
    </dgm:pt>
    <dgm:pt modelId="{FD33BAFE-9A33-4102-8BDE-02BF276E245E}" type="parTrans" cxnId="{F529D93C-D52C-455D-9302-C417ACCEAAAA}">
      <dgm:prSet/>
      <dgm:spPr/>
      <dgm:t>
        <a:bodyPr/>
        <a:lstStyle/>
        <a:p>
          <a:endParaRPr lang="en-US"/>
        </a:p>
      </dgm:t>
    </dgm:pt>
    <dgm:pt modelId="{C08E6889-0A6E-44CD-B15C-F3C08A2ADD0E}" type="sibTrans" cxnId="{F529D93C-D52C-455D-9302-C417ACCEAAAA}">
      <dgm:prSet/>
      <dgm:spPr/>
      <dgm:t>
        <a:bodyPr/>
        <a:lstStyle/>
        <a:p>
          <a:endParaRPr lang="en-US"/>
        </a:p>
      </dgm:t>
    </dgm:pt>
    <dgm:pt modelId="{CF634601-817E-441D-9BB9-C7204A7D36F1}">
      <dgm:prSet/>
      <dgm:spPr/>
      <dgm:t>
        <a:bodyPr/>
        <a:lstStyle/>
        <a:p>
          <a:r>
            <a:rPr lang="en-US" b="1" dirty="0"/>
            <a:t>Submit Congestion Management Plan resolutions to Supervisor; file</a:t>
          </a:r>
          <a:endParaRPr lang="en-US" dirty="0"/>
        </a:p>
      </dgm:t>
    </dgm:pt>
    <dgm:pt modelId="{86479ABB-A380-4AF0-ACF1-F85A2A74E515}" type="parTrans" cxnId="{8D826EE3-6B0E-480A-8C67-9D4A4C43DF2C}">
      <dgm:prSet/>
      <dgm:spPr/>
      <dgm:t>
        <a:bodyPr/>
        <a:lstStyle/>
        <a:p>
          <a:endParaRPr lang="en-US"/>
        </a:p>
      </dgm:t>
    </dgm:pt>
    <dgm:pt modelId="{88CBE942-B2F7-43CA-861F-16E77B1A4939}" type="sibTrans" cxnId="{8D826EE3-6B0E-480A-8C67-9D4A4C43DF2C}">
      <dgm:prSet/>
      <dgm:spPr/>
      <dgm:t>
        <a:bodyPr/>
        <a:lstStyle/>
        <a:p>
          <a:endParaRPr lang="en-US"/>
        </a:p>
      </dgm:t>
    </dgm:pt>
    <dgm:pt modelId="{7D699CD6-1500-4812-B717-D0D1C86AB8BA}">
      <dgm:prSet/>
      <dgm:spPr/>
      <dgm:t>
        <a:bodyPr/>
        <a:lstStyle/>
        <a:p>
          <a:r>
            <a:rPr lang="en-US" b="1" dirty="0"/>
            <a:t>Receive new census boundary from the MPO</a:t>
          </a:r>
          <a:endParaRPr lang="en-US" dirty="0"/>
        </a:p>
      </dgm:t>
    </dgm:pt>
    <dgm:pt modelId="{8B93296B-8C1A-475E-B587-4ECA67453F26}" type="parTrans" cxnId="{D552945B-DBA0-403B-8B8C-A6AAEF29D27C}">
      <dgm:prSet/>
      <dgm:spPr/>
      <dgm:t>
        <a:bodyPr/>
        <a:lstStyle/>
        <a:p>
          <a:endParaRPr lang="en-US"/>
        </a:p>
      </dgm:t>
    </dgm:pt>
    <dgm:pt modelId="{EA70F7A7-5ABD-470A-80F4-A27ED64F814B}" type="sibTrans" cxnId="{D552945B-DBA0-403B-8B8C-A6AAEF29D27C}">
      <dgm:prSet/>
      <dgm:spPr/>
      <dgm:t>
        <a:bodyPr/>
        <a:lstStyle/>
        <a:p>
          <a:endParaRPr lang="en-US"/>
        </a:p>
      </dgm:t>
    </dgm:pt>
    <dgm:pt modelId="{C9643B5B-978D-4A3A-9C59-182F7FE0CCC5}">
      <dgm:prSet/>
      <dgm:spPr/>
      <dgm:t>
        <a:bodyPr/>
        <a:lstStyle/>
        <a:p>
          <a:r>
            <a:rPr lang="en-US" b="1" dirty="0"/>
            <a:t>File Continuity of Operations Plan</a:t>
          </a:r>
          <a:endParaRPr lang="en-US" dirty="0"/>
        </a:p>
      </dgm:t>
    </dgm:pt>
    <dgm:pt modelId="{CFA25486-6D25-42E0-80CF-00D3C1E14C93}" type="parTrans" cxnId="{EFAAE5C9-A6D3-4CED-9617-34D5784B04A9}">
      <dgm:prSet/>
      <dgm:spPr/>
      <dgm:t>
        <a:bodyPr/>
        <a:lstStyle/>
        <a:p>
          <a:endParaRPr lang="en-US"/>
        </a:p>
      </dgm:t>
    </dgm:pt>
    <dgm:pt modelId="{D4C2FDBF-833B-4EA4-BE31-4652A1AA68F5}" type="sibTrans" cxnId="{EFAAE5C9-A6D3-4CED-9617-34D5784B04A9}">
      <dgm:prSet/>
      <dgm:spPr/>
      <dgm:t>
        <a:bodyPr/>
        <a:lstStyle/>
        <a:p>
          <a:endParaRPr lang="en-US"/>
        </a:p>
      </dgm:t>
    </dgm:pt>
    <dgm:pt modelId="{C9EC8BB4-0BF4-4D9D-91AC-98F2C22DA740}">
      <dgm:prSet/>
      <dgm:spPr/>
      <dgm:t>
        <a:bodyPr/>
        <a:lstStyle/>
        <a:p>
          <a:r>
            <a:rPr lang="en-US" b="1" dirty="0"/>
            <a:t>Develop and Attend MPO Certification Meetings</a:t>
          </a:r>
          <a:endParaRPr lang="en-US" dirty="0"/>
        </a:p>
      </dgm:t>
    </dgm:pt>
    <dgm:pt modelId="{F85183D7-71F6-4E79-AC2E-423837416AD1}" type="parTrans" cxnId="{F44E3A4D-FD0C-4A86-8285-66D01072E104}">
      <dgm:prSet/>
      <dgm:spPr/>
      <dgm:t>
        <a:bodyPr/>
        <a:lstStyle/>
        <a:p>
          <a:endParaRPr lang="en-US"/>
        </a:p>
      </dgm:t>
    </dgm:pt>
    <dgm:pt modelId="{D854E24E-6FEA-419B-87DE-185D9D4C8330}" type="sibTrans" cxnId="{F44E3A4D-FD0C-4A86-8285-66D01072E104}">
      <dgm:prSet/>
      <dgm:spPr/>
      <dgm:t>
        <a:bodyPr/>
        <a:lstStyle/>
        <a:p>
          <a:endParaRPr lang="en-US"/>
        </a:p>
      </dgm:t>
    </dgm:pt>
    <dgm:pt modelId="{B5346812-9B8F-4AB9-B94E-C0A6CF1C318A}">
      <dgm:prSet/>
      <dgm:spPr/>
      <dgm:t>
        <a:bodyPr/>
        <a:lstStyle/>
        <a:p>
          <a:r>
            <a:rPr lang="en-US" b="1" dirty="0"/>
            <a:t>File ADA Transition Plans</a:t>
          </a:r>
          <a:endParaRPr lang="en-US" dirty="0"/>
        </a:p>
      </dgm:t>
    </dgm:pt>
    <dgm:pt modelId="{615CED6C-8D47-406F-AC4E-B15A9B5A5AF1}" type="parTrans" cxnId="{428B341E-5376-482F-BB01-F307051C06A1}">
      <dgm:prSet/>
      <dgm:spPr/>
      <dgm:t>
        <a:bodyPr/>
        <a:lstStyle/>
        <a:p>
          <a:endParaRPr lang="en-US"/>
        </a:p>
      </dgm:t>
    </dgm:pt>
    <dgm:pt modelId="{3546F6FC-B131-4CE7-93BA-634DFF22545F}" type="sibTrans" cxnId="{428B341E-5376-482F-BB01-F307051C06A1}">
      <dgm:prSet/>
      <dgm:spPr/>
      <dgm:t>
        <a:bodyPr/>
        <a:lstStyle/>
        <a:p>
          <a:endParaRPr lang="en-US"/>
        </a:p>
      </dgm:t>
    </dgm:pt>
    <dgm:pt modelId="{A0048E79-8430-4011-A83A-8D9FF51366E3}" type="pres">
      <dgm:prSet presAssocID="{8F70A16A-7A68-4F4C-B518-2AAA1113E3C9}" presName="vert0" presStyleCnt="0">
        <dgm:presLayoutVars>
          <dgm:dir/>
          <dgm:animOne val="branch"/>
          <dgm:animLvl val="lvl"/>
        </dgm:presLayoutVars>
      </dgm:prSet>
      <dgm:spPr/>
    </dgm:pt>
    <dgm:pt modelId="{0BAA2317-ABD6-45D3-9207-5EC2E44CBFE4}" type="pres">
      <dgm:prSet presAssocID="{0B530FAE-806F-4C02-A5DA-05790F8C1932}" presName="thickLine" presStyleLbl="alignNode1" presStyleIdx="0" presStyleCnt="13"/>
      <dgm:spPr/>
    </dgm:pt>
    <dgm:pt modelId="{0726A3CD-4229-4AEA-AA67-239DCEF71565}" type="pres">
      <dgm:prSet presAssocID="{0B530FAE-806F-4C02-A5DA-05790F8C1932}" presName="horz1" presStyleCnt="0"/>
      <dgm:spPr/>
    </dgm:pt>
    <dgm:pt modelId="{C3679599-90C6-4FBF-9D04-7701ABE60004}" type="pres">
      <dgm:prSet presAssocID="{0B530FAE-806F-4C02-A5DA-05790F8C1932}" presName="tx1" presStyleLbl="revTx" presStyleIdx="0" presStyleCnt="13"/>
      <dgm:spPr/>
    </dgm:pt>
    <dgm:pt modelId="{9199F38A-1FE2-4EC7-B108-131E3D3BD6AA}" type="pres">
      <dgm:prSet presAssocID="{0B530FAE-806F-4C02-A5DA-05790F8C1932}" presName="vert1" presStyleCnt="0"/>
      <dgm:spPr/>
    </dgm:pt>
    <dgm:pt modelId="{E65823B9-7C0E-4A39-88EF-113214A3F871}" type="pres">
      <dgm:prSet presAssocID="{212A582B-B85C-4797-A9D8-90E130B895E2}" presName="thickLine" presStyleLbl="alignNode1" presStyleIdx="1" presStyleCnt="13"/>
      <dgm:spPr/>
    </dgm:pt>
    <dgm:pt modelId="{F4876C18-F5AD-4C68-9EEE-56A0EA741BAB}" type="pres">
      <dgm:prSet presAssocID="{212A582B-B85C-4797-A9D8-90E130B895E2}" presName="horz1" presStyleCnt="0"/>
      <dgm:spPr/>
    </dgm:pt>
    <dgm:pt modelId="{F9DED536-AE7E-4C4C-B844-9575B389A95A}" type="pres">
      <dgm:prSet presAssocID="{212A582B-B85C-4797-A9D8-90E130B895E2}" presName="tx1" presStyleLbl="revTx" presStyleIdx="1" presStyleCnt="13"/>
      <dgm:spPr/>
    </dgm:pt>
    <dgm:pt modelId="{8BD8BD4E-4969-4A92-9E14-87E667C62305}" type="pres">
      <dgm:prSet presAssocID="{212A582B-B85C-4797-A9D8-90E130B895E2}" presName="vert1" presStyleCnt="0"/>
      <dgm:spPr/>
    </dgm:pt>
    <dgm:pt modelId="{897AE076-99BE-464A-A5CB-C6B5E91C5797}" type="pres">
      <dgm:prSet presAssocID="{DAEF534A-72D5-4C0B-8C28-487C256B3CE2}" presName="thickLine" presStyleLbl="alignNode1" presStyleIdx="2" presStyleCnt="13"/>
      <dgm:spPr/>
    </dgm:pt>
    <dgm:pt modelId="{EC0D634D-66AE-4670-88BE-BC996025150C}" type="pres">
      <dgm:prSet presAssocID="{DAEF534A-72D5-4C0B-8C28-487C256B3CE2}" presName="horz1" presStyleCnt="0"/>
      <dgm:spPr/>
    </dgm:pt>
    <dgm:pt modelId="{7D28DDA5-4636-4909-9CA0-7EA8FCC1F61A}" type="pres">
      <dgm:prSet presAssocID="{DAEF534A-72D5-4C0B-8C28-487C256B3CE2}" presName="tx1" presStyleLbl="revTx" presStyleIdx="2" presStyleCnt="13"/>
      <dgm:spPr/>
    </dgm:pt>
    <dgm:pt modelId="{2B129EB4-6B03-4E42-8D5E-73AAC4914FD1}" type="pres">
      <dgm:prSet presAssocID="{DAEF534A-72D5-4C0B-8C28-487C256B3CE2}" presName="vert1" presStyleCnt="0"/>
      <dgm:spPr/>
    </dgm:pt>
    <dgm:pt modelId="{276D0D94-BB0A-47FE-BAAA-F0B70F759C86}" type="pres">
      <dgm:prSet presAssocID="{29E9D783-2538-4079-935B-4319A33302A4}" presName="thickLine" presStyleLbl="alignNode1" presStyleIdx="3" presStyleCnt="13"/>
      <dgm:spPr/>
    </dgm:pt>
    <dgm:pt modelId="{0B53913A-BF35-4870-A8ED-10D471A0B752}" type="pres">
      <dgm:prSet presAssocID="{29E9D783-2538-4079-935B-4319A33302A4}" presName="horz1" presStyleCnt="0"/>
      <dgm:spPr/>
    </dgm:pt>
    <dgm:pt modelId="{9AA9B5C3-9271-4D44-A028-CB58EF701D88}" type="pres">
      <dgm:prSet presAssocID="{29E9D783-2538-4079-935B-4319A33302A4}" presName="tx1" presStyleLbl="revTx" presStyleIdx="3" presStyleCnt="13"/>
      <dgm:spPr/>
    </dgm:pt>
    <dgm:pt modelId="{E15C2C2F-44F1-49AF-BCDF-8E95FDB832E7}" type="pres">
      <dgm:prSet presAssocID="{29E9D783-2538-4079-935B-4319A33302A4}" presName="vert1" presStyleCnt="0"/>
      <dgm:spPr/>
    </dgm:pt>
    <dgm:pt modelId="{BDF4FFE7-2C81-4BF2-9F71-F5074B6C33EC}" type="pres">
      <dgm:prSet presAssocID="{3155CD41-F7C8-42BC-9A17-0B1ED41D4E50}" presName="thickLine" presStyleLbl="alignNode1" presStyleIdx="4" presStyleCnt="13"/>
      <dgm:spPr/>
    </dgm:pt>
    <dgm:pt modelId="{A0ED089C-F04F-4650-9283-960F63FDA59A}" type="pres">
      <dgm:prSet presAssocID="{3155CD41-F7C8-42BC-9A17-0B1ED41D4E50}" presName="horz1" presStyleCnt="0"/>
      <dgm:spPr/>
    </dgm:pt>
    <dgm:pt modelId="{DD6CE486-4F19-480C-B2E5-DCF29A0C215D}" type="pres">
      <dgm:prSet presAssocID="{3155CD41-F7C8-42BC-9A17-0B1ED41D4E50}" presName="tx1" presStyleLbl="revTx" presStyleIdx="4" presStyleCnt="13"/>
      <dgm:spPr/>
    </dgm:pt>
    <dgm:pt modelId="{83F9107B-7193-4F50-A6B0-088281408D6A}" type="pres">
      <dgm:prSet presAssocID="{3155CD41-F7C8-42BC-9A17-0B1ED41D4E50}" presName="vert1" presStyleCnt="0"/>
      <dgm:spPr/>
    </dgm:pt>
    <dgm:pt modelId="{9A88A174-47C1-4336-BBC9-33962C6FC5A5}" type="pres">
      <dgm:prSet presAssocID="{11E402B3-79BC-4E0E-B41F-A5B9D9E1E6F8}" presName="thickLine" presStyleLbl="alignNode1" presStyleIdx="5" presStyleCnt="13"/>
      <dgm:spPr/>
    </dgm:pt>
    <dgm:pt modelId="{400B9344-6499-4DE7-9D8A-7E8E36EF2D75}" type="pres">
      <dgm:prSet presAssocID="{11E402B3-79BC-4E0E-B41F-A5B9D9E1E6F8}" presName="horz1" presStyleCnt="0"/>
      <dgm:spPr/>
    </dgm:pt>
    <dgm:pt modelId="{E6C2605E-A384-4979-834C-52DE6925E4F4}" type="pres">
      <dgm:prSet presAssocID="{11E402B3-79BC-4E0E-B41F-A5B9D9E1E6F8}" presName="tx1" presStyleLbl="revTx" presStyleIdx="5" presStyleCnt="13"/>
      <dgm:spPr/>
    </dgm:pt>
    <dgm:pt modelId="{673A0C59-18C3-4982-9F11-2319641058CD}" type="pres">
      <dgm:prSet presAssocID="{11E402B3-79BC-4E0E-B41F-A5B9D9E1E6F8}" presName="vert1" presStyleCnt="0"/>
      <dgm:spPr/>
    </dgm:pt>
    <dgm:pt modelId="{41AADCCC-8DDD-4836-BC23-5B4A5F50CF08}" type="pres">
      <dgm:prSet presAssocID="{DB9B4A3A-64DB-4B4E-A593-0B4D4931F9C7}" presName="thickLine" presStyleLbl="alignNode1" presStyleIdx="6" presStyleCnt="13"/>
      <dgm:spPr/>
    </dgm:pt>
    <dgm:pt modelId="{EF6DD782-D931-4D50-86BB-944DCAA65734}" type="pres">
      <dgm:prSet presAssocID="{DB9B4A3A-64DB-4B4E-A593-0B4D4931F9C7}" presName="horz1" presStyleCnt="0"/>
      <dgm:spPr/>
    </dgm:pt>
    <dgm:pt modelId="{18494D41-7C89-4A20-980F-7FC1FA0B3A96}" type="pres">
      <dgm:prSet presAssocID="{DB9B4A3A-64DB-4B4E-A593-0B4D4931F9C7}" presName="tx1" presStyleLbl="revTx" presStyleIdx="6" presStyleCnt="13"/>
      <dgm:spPr/>
    </dgm:pt>
    <dgm:pt modelId="{5CD24069-F594-45A0-AFED-1F712CCAD77E}" type="pres">
      <dgm:prSet presAssocID="{DB9B4A3A-64DB-4B4E-A593-0B4D4931F9C7}" presName="vert1" presStyleCnt="0"/>
      <dgm:spPr/>
    </dgm:pt>
    <dgm:pt modelId="{ECA8F08E-464E-45AC-8918-687B19B4D766}" type="pres">
      <dgm:prSet presAssocID="{10BBEC57-4507-4CEB-AE28-E3FD97C4FDA2}" presName="thickLine" presStyleLbl="alignNode1" presStyleIdx="7" presStyleCnt="13"/>
      <dgm:spPr/>
    </dgm:pt>
    <dgm:pt modelId="{88C50B2B-1438-41DA-AE64-B659AF44B027}" type="pres">
      <dgm:prSet presAssocID="{10BBEC57-4507-4CEB-AE28-E3FD97C4FDA2}" presName="horz1" presStyleCnt="0"/>
      <dgm:spPr/>
    </dgm:pt>
    <dgm:pt modelId="{0CDC9EEA-E2AE-4F16-A09F-2BBD098D942E}" type="pres">
      <dgm:prSet presAssocID="{10BBEC57-4507-4CEB-AE28-E3FD97C4FDA2}" presName="tx1" presStyleLbl="revTx" presStyleIdx="7" presStyleCnt="13"/>
      <dgm:spPr/>
    </dgm:pt>
    <dgm:pt modelId="{9C996A0E-AB5C-4640-814C-B2C17C70C51D}" type="pres">
      <dgm:prSet presAssocID="{10BBEC57-4507-4CEB-AE28-E3FD97C4FDA2}" presName="vert1" presStyleCnt="0"/>
      <dgm:spPr/>
    </dgm:pt>
    <dgm:pt modelId="{E681CECC-E560-4E7C-BFC0-179D0BB4FB70}" type="pres">
      <dgm:prSet presAssocID="{CF634601-817E-441D-9BB9-C7204A7D36F1}" presName="thickLine" presStyleLbl="alignNode1" presStyleIdx="8" presStyleCnt="13"/>
      <dgm:spPr/>
    </dgm:pt>
    <dgm:pt modelId="{C3AC73A5-FCC0-458F-A0E4-F1CB413FF3DB}" type="pres">
      <dgm:prSet presAssocID="{CF634601-817E-441D-9BB9-C7204A7D36F1}" presName="horz1" presStyleCnt="0"/>
      <dgm:spPr/>
    </dgm:pt>
    <dgm:pt modelId="{C93CB0FD-368B-4B94-92AF-61B0759F697F}" type="pres">
      <dgm:prSet presAssocID="{CF634601-817E-441D-9BB9-C7204A7D36F1}" presName="tx1" presStyleLbl="revTx" presStyleIdx="8" presStyleCnt="13"/>
      <dgm:spPr/>
    </dgm:pt>
    <dgm:pt modelId="{4252CDF6-BC17-41C4-BABC-15ECF0A9C615}" type="pres">
      <dgm:prSet presAssocID="{CF634601-817E-441D-9BB9-C7204A7D36F1}" presName="vert1" presStyleCnt="0"/>
      <dgm:spPr/>
    </dgm:pt>
    <dgm:pt modelId="{BD3B5E05-8246-4650-BAD2-3002E216DF93}" type="pres">
      <dgm:prSet presAssocID="{7D699CD6-1500-4812-B717-D0D1C86AB8BA}" presName="thickLine" presStyleLbl="alignNode1" presStyleIdx="9" presStyleCnt="13"/>
      <dgm:spPr/>
    </dgm:pt>
    <dgm:pt modelId="{14424033-ACE4-4471-B53E-FF1D63DECE60}" type="pres">
      <dgm:prSet presAssocID="{7D699CD6-1500-4812-B717-D0D1C86AB8BA}" presName="horz1" presStyleCnt="0"/>
      <dgm:spPr/>
    </dgm:pt>
    <dgm:pt modelId="{76240449-A533-47BE-8A16-47543849450E}" type="pres">
      <dgm:prSet presAssocID="{7D699CD6-1500-4812-B717-D0D1C86AB8BA}" presName="tx1" presStyleLbl="revTx" presStyleIdx="9" presStyleCnt="13"/>
      <dgm:spPr/>
    </dgm:pt>
    <dgm:pt modelId="{AF8136BB-3487-4539-8780-DE5967B27446}" type="pres">
      <dgm:prSet presAssocID="{7D699CD6-1500-4812-B717-D0D1C86AB8BA}" presName="vert1" presStyleCnt="0"/>
      <dgm:spPr/>
    </dgm:pt>
    <dgm:pt modelId="{4DAE2E88-D7E6-4D6A-B134-B5F889B26101}" type="pres">
      <dgm:prSet presAssocID="{C9643B5B-978D-4A3A-9C59-182F7FE0CCC5}" presName="thickLine" presStyleLbl="alignNode1" presStyleIdx="10" presStyleCnt="13"/>
      <dgm:spPr/>
    </dgm:pt>
    <dgm:pt modelId="{6B03489E-9596-4B6A-B111-1E7566A3C7B8}" type="pres">
      <dgm:prSet presAssocID="{C9643B5B-978D-4A3A-9C59-182F7FE0CCC5}" presName="horz1" presStyleCnt="0"/>
      <dgm:spPr/>
    </dgm:pt>
    <dgm:pt modelId="{1EA4E82F-6640-4482-B2FF-7D0CCFB76F58}" type="pres">
      <dgm:prSet presAssocID="{C9643B5B-978D-4A3A-9C59-182F7FE0CCC5}" presName="tx1" presStyleLbl="revTx" presStyleIdx="10" presStyleCnt="13"/>
      <dgm:spPr/>
    </dgm:pt>
    <dgm:pt modelId="{9EFF67C8-FFE2-4B1D-A921-B74B55E38AE4}" type="pres">
      <dgm:prSet presAssocID="{C9643B5B-978D-4A3A-9C59-182F7FE0CCC5}" presName="vert1" presStyleCnt="0"/>
      <dgm:spPr/>
    </dgm:pt>
    <dgm:pt modelId="{7234E3AF-EE59-445E-BBDB-9B5A4A922F2D}" type="pres">
      <dgm:prSet presAssocID="{C9EC8BB4-0BF4-4D9D-91AC-98F2C22DA740}" presName="thickLine" presStyleLbl="alignNode1" presStyleIdx="11" presStyleCnt="13"/>
      <dgm:spPr/>
    </dgm:pt>
    <dgm:pt modelId="{FF2D072E-8AC5-487D-BAB7-A2CC45BB9042}" type="pres">
      <dgm:prSet presAssocID="{C9EC8BB4-0BF4-4D9D-91AC-98F2C22DA740}" presName="horz1" presStyleCnt="0"/>
      <dgm:spPr/>
    </dgm:pt>
    <dgm:pt modelId="{6D284542-9579-487E-92F9-2599100D8FAF}" type="pres">
      <dgm:prSet presAssocID="{C9EC8BB4-0BF4-4D9D-91AC-98F2C22DA740}" presName="tx1" presStyleLbl="revTx" presStyleIdx="11" presStyleCnt="13"/>
      <dgm:spPr/>
    </dgm:pt>
    <dgm:pt modelId="{2A5C90D4-B534-4E29-B773-EBEB620C7968}" type="pres">
      <dgm:prSet presAssocID="{C9EC8BB4-0BF4-4D9D-91AC-98F2C22DA740}" presName="vert1" presStyleCnt="0"/>
      <dgm:spPr/>
    </dgm:pt>
    <dgm:pt modelId="{0AB92EEC-C703-437F-8331-69C08873BF93}" type="pres">
      <dgm:prSet presAssocID="{B5346812-9B8F-4AB9-B94E-C0A6CF1C318A}" presName="thickLine" presStyleLbl="alignNode1" presStyleIdx="12" presStyleCnt="13"/>
      <dgm:spPr/>
    </dgm:pt>
    <dgm:pt modelId="{0522A125-C209-4F3F-8C47-88B94702944E}" type="pres">
      <dgm:prSet presAssocID="{B5346812-9B8F-4AB9-B94E-C0A6CF1C318A}" presName="horz1" presStyleCnt="0"/>
      <dgm:spPr/>
    </dgm:pt>
    <dgm:pt modelId="{3557FB9C-70F6-4673-A999-91CAD77736E3}" type="pres">
      <dgm:prSet presAssocID="{B5346812-9B8F-4AB9-B94E-C0A6CF1C318A}" presName="tx1" presStyleLbl="revTx" presStyleIdx="12" presStyleCnt="13"/>
      <dgm:spPr/>
    </dgm:pt>
    <dgm:pt modelId="{BF952948-7BCA-4195-8CFE-17FF6671ECDC}" type="pres">
      <dgm:prSet presAssocID="{B5346812-9B8F-4AB9-B94E-C0A6CF1C318A}" presName="vert1" presStyleCnt="0"/>
      <dgm:spPr/>
    </dgm:pt>
  </dgm:ptLst>
  <dgm:cxnLst>
    <dgm:cxn modelId="{0EA2CF08-42E3-4129-818D-56DE7AFF495E}" type="presOf" srcId="{10BBEC57-4507-4CEB-AE28-E3FD97C4FDA2}" destId="{0CDC9EEA-E2AE-4F16-A09F-2BBD098D942E}" srcOrd="0" destOrd="0" presId="urn:microsoft.com/office/officeart/2008/layout/LinedList"/>
    <dgm:cxn modelId="{C35F6F12-35A7-4E4D-8BD1-6F568A8DC30C}" type="presOf" srcId="{B5346812-9B8F-4AB9-B94E-C0A6CF1C318A}" destId="{3557FB9C-70F6-4673-A999-91CAD77736E3}" srcOrd="0" destOrd="0" presId="urn:microsoft.com/office/officeart/2008/layout/LinedList"/>
    <dgm:cxn modelId="{5DB04615-B789-4EE4-8B08-F2A2C8569655}" type="presOf" srcId="{DAEF534A-72D5-4C0B-8C28-487C256B3CE2}" destId="{7D28DDA5-4636-4909-9CA0-7EA8FCC1F61A}" srcOrd="0" destOrd="0" presId="urn:microsoft.com/office/officeart/2008/layout/LinedList"/>
    <dgm:cxn modelId="{4920EC17-C4E1-42E7-BC97-01451EF5E0C3}" type="presOf" srcId="{8F70A16A-7A68-4F4C-B518-2AAA1113E3C9}" destId="{A0048E79-8430-4011-A83A-8D9FF51366E3}" srcOrd="0" destOrd="0" presId="urn:microsoft.com/office/officeart/2008/layout/LinedList"/>
    <dgm:cxn modelId="{428B341E-5376-482F-BB01-F307051C06A1}" srcId="{8F70A16A-7A68-4F4C-B518-2AAA1113E3C9}" destId="{B5346812-9B8F-4AB9-B94E-C0A6CF1C318A}" srcOrd="12" destOrd="0" parTransId="{615CED6C-8D47-406F-AC4E-B15A9B5A5AF1}" sibTransId="{3546F6FC-B131-4CE7-93BA-634DFF22545F}"/>
    <dgm:cxn modelId="{10E1701F-7E07-492C-9454-26CCA3023DA8}" type="presOf" srcId="{7D699CD6-1500-4812-B717-D0D1C86AB8BA}" destId="{76240449-A533-47BE-8A16-47543849450E}" srcOrd="0" destOrd="0" presId="urn:microsoft.com/office/officeart/2008/layout/LinedList"/>
    <dgm:cxn modelId="{B1D93432-27AC-4244-BFC3-ED630327E641}" type="presOf" srcId="{212A582B-B85C-4797-A9D8-90E130B895E2}" destId="{F9DED536-AE7E-4C4C-B844-9575B389A95A}" srcOrd="0" destOrd="0" presId="urn:microsoft.com/office/officeart/2008/layout/LinedList"/>
    <dgm:cxn modelId="{F529D93C-D52C-455D-9302-C417ACCEAAAA}" srcId="{8F70A16A-7A68-4F4C-B518-2AAA1113E3C9}" destId="{10BBEC57-4507-4CEB-AE28-E3FD97C4FDA2}" srcOrd="7" destOrd="0" parTransId="{FD33BAFE-9A33-4102-8BDE-02BF276E245E}" sibTransId="{C08E6889-0A6E-44CD-B15C-F3C08A2ADD0E}"/>
    <dgm:cxn modelId="{D552945B-DBA0-403B-8B8C-A6AAEF29D27C}" srcId="{8F70A16A-7A68-4F4C-B518-2AAA1113E3C9}" destId="{7D699CD6-1500-4812-B717-D0D1C86AB8BA}" srcOrd="9" destOrd="0" parTransId="{8B93296B-8C1A-475E-B587-4ECA67453F26}" sibTransId="{EA70F7A7-5ABD-470A-80F4-A27ED64F814B}"/>
    <dgm:cxn modelId="{F60C895E-C33C-40BF-A77D-6FE291D9AC4D}" srcId="{8F70A16A-7A68-4F4C-B518-2AAA1113E3C9}" destId="{11E402B3-79BC-4E0E-B41F-A5B9D9E1E6F8}" srcOrd="5" destOrd="0" parTransId="{69EA407E-595B-4D82-9EA1-3785D078062F}" sibTransId="{1F4A43EE-CB3C-4DB3-9840-170968FF1F47}"/>
    <dgm:cxn modelId="{18CCFE5E-9295-4036-B54B-6DCCA62734D3}" type="presOf" srcId="{C9643B5B-978D-4A3A-9C59-182F7FE0CCC5}" destId="{1EA4E82F-6640-4482-B2FF-7D0CCFB76F58}" srcOrd="0" destOrd="0" presId="urn:microsoft.com/office/officeart/2008/layout/LinedList"/>
    <dgm:cxn modelId="{F44E3A4D-FD0C-4A86-8285-66D01072E104}" srcId="{8F70A16A-7A68-4F4C-B518-2AAA1113E3C9}" destId="{C9EC8BB4-0BF4-4D9D-91AC-98F2C22DA740}" srcOrd="11" destOrd="0" parTransId="{F85183D7-71F6-4E79-AC2E-423837416AD1}" sibTransId="{D854E24E-6FEA-419B-87DE-185D9D4C8330}"/>
    <dgm:cxn modelId="{1A2B4E75-094F-4F43-A329-38CADFE0538F}" srcId="{8F70A16A-7A68-4F4C-B518-2AAA1113E3C9}" destId="{0B530FAE-806F-4C02-A5DA-05790F8C1932}" srcOrd="0" destOrd="0" parTransId="{F7DB287B-C8C6-4C10-BB08-804B45AAC640}" sibTransId="{87DF3FF0-134F-4C2D-A8C1-BA3F62EDB087}"/>
    <dgm:cxn modelId="{3A385179-C748-4B2B-A369-67548A30F62B}" type="presOf" srcId="{DB9B4A3A-64DB-4B4E-A593-0B4D4931F9C7}" destId="{18494D41-7C89-4A20-980F-7FC1FA0B3A96}" srcOrd="0" destOrd="0" presId="urn:microsoft.com/office/officeart/2008/layout/LinedList"/>
    <dgm:cxn modelId="{897D5183-CC91-4106-8B1C-CF90D8E7383A}" type="presOf" srcId="{CF634601-817E-441D-9BB9-C7204A7D36F1}" destId="{C93CB0FD-368B-4B94-92AF-61B0759F697F}" srcOrd="0" destOrd="0" presId="urn:microsoft.com/office/officeart/2008/layout/LinedList"/>
    <dgm:cxn modelId="{DA485089-DB20-4B82-9FA5-0BC210BDE7C2}" srcId="{8F70A16A-7A68-4F4C-B518-2AAA1113E3C9}" destId="{DAEF534A-72D5-4C0B-8C28-487C256B3CE2}" srcOrd="2" destOrd="0" parTransId="{0E2AC93D-0242-4C61-8A95-71B961FC4D8A}" sibTransId="{3CF015CC-4248-4FD8-85A9-C826718F7CF7}"/>
    <dgm:cxn modelId="{96388A95-3C0B-470D-B60F-FB8701BBD572}" srcId="{8F70A16A-7A68-4F4C-B518-2AAA1113E3C9}" destId="{3155CD41-F7C8-42BC-9A17-0B1ED41D4E50}" srcOrd="4" destOrd="0" parTransId="{1E7B4AB7-A3ED-4507-9B20-A04285F5BEF7}" sibTransId="{31B5A354-843E-4BDE-B18C-EAC126FDA297}"/>
    <dgm:cxn modelId="{6AED09A2-A6B8-4B6F-8302-99D0B8D49C73}" srcId="{8F70A16A-7A68-4F4C-B518-2AAA1113E3C9}" destId="{29E9D783-2538-4079-935B-4319A33302A4}" srcOrd="3" destOrd="0" parTransId="{D5E96F93-E4CD-4C92-B547-8C0D61E68E9B}" sibTransId="{777B2254-F264-4F34-BA08-29629EC58FF5}"/>
    <dgm:cxn modelId="{4ABCA5A7-6A3E-4E05-BB34-6F1C7CB2C952}" type="presOf" srcId="{3155CD41-F7C8-42BC-9A17-0B1ED41D4E50}" destId="{DD6CE486-4F19-480C-B2E5-DCF29A0C215D}" srcOrd="0" destOrd="0" presId="urn:microsoft.com/office/officeart/2008/layout/LinedList"/>
    <dgm:cxn modelId="{BDC921B7-865F-48C9-8EAC-C6C71CA148BA}" type="presOf" srcId="{29E9D783-2538-4079-935B-4319A33302A4}" destId="{9AA9B5C3-9271-4D44-A028-CB58EF701D88}" srcOrd="0" destOrd="0" presId="urn:microsoft.com/office/officeart/2008/layout/LinedList"/>
    <dgm:cxn modelId="{819899C8-956C-43DB-AB50-50134E96CAA3}" type="presOf" srcId="{0B530FAE-806F-4C02-A5DA-05790F8C1932}" destId="{C3679599-90C6-4FBF-9D04-7701ABE60004}" srcOrd="0" destOrd="0" presId="urn:microsoft.com/office/officeart/2008/layout/LinedList"/>
    <dgm:cxn modelId="{EFAAE5C9-A6D3-4CED-9617-34D5784B04A9}" srcId="{8F70A16A-7A68-4F4C-B518-2AAA1113E3C9}" destId="{C9643B5B-978D-4A3A-9C59-182F7FE0CCC5}" srcOrd="10" destOrd="0" parTransId="{CFA25486-6D25-42E0-80CF-00D3C1E14C93}" sibTransId="{D4C2FDBF-833B-4EA4-BE31-4652A1AA68F5}"/>
    <dgm:cxn modelId="{7BA827CB-E8FB-4CFE-8B7A-5485F9C6C1D1}" srcId="{8F70A16A-7A68-4F4C-B518-2AAA1113E3C9}" destId="{212A582B-B85C-4797-A9D8-90E130B895E2}" srcOrd="1" destOrd="0" parTransId="{C910356A-FE3A-433A-93BB-75183C9E0B5B}" sibTransId="{F4353110-B096-4C22-9689-41D8445CF4BB}"/>
    <dgm:cxn modelId="{BE8AF6E2-F839-4533-AD5F-A922E269A639}" srcId="{8F70A16A-7A68-4F4C-B518-2AAA1113E3C9}" destId="{DB9B4A3A-64DB-4B4E-A593-0B4D4931F9C7}" srcOrd="6" destOrd="0" parTransId="{7DB13A84-9B55-4438-8A78-7646E0662E82}" sibTransId="{6E622619-1210-41EF-BEC8-4712F4482D77}"/>
    <dgm:cxn modelId="{8D826EE3-6B0E-480A-8C67-9D4A4C43DF2C}" srcId="{8F70A16A-7A68-4F4C-B518-2AAA1113E3C9}" destId="{CF634601-817E-441D-9BB9-C7204A7D36F1}" srcOrd="8" destOrd="0" parTransId="{86479ABB-A380-4AF0-ACF1-F85A2A74E515}" sibTransId="{88CBE942-B2F7-43CA-861F-16E77B1A4939}"/>
    <dgm:cxn modelId="{10159EE8-F9CB-4FF7-BCA4-9BD631CB7286}" type="presOf" srcId="{C9EC8BB4-0BF4-4D9D-91AC-98F2C22DA740}" destId="{6D284542-9579-487E-92F9-2599100D8FAF}" srcOrd="0" destOrd="0" presId="urn:microsoft.com/office/officeart/2008/layout/LinedList"/>
    <dgm:cxn modelId="{B33AC8FC-AFCD-4EF2-9270-AAD6214AEBAC}" type="presOf" srcId="{11E402B3-79BC-4E0E-B41F-A5B9D9E1E6F8}" destId="{E6C2605E-A384-4979-834C-52DE6925E4F4}" srcOrd="0" destOrd="0" presId="urn:microsoft.com/office/officeart/2008/layout/LinedList"/>
    <dgm:cxn modelId="{6E1B4962-6F87-44D7-87C7-C3FCF16CEA7A}" type="presParOf" srcId="{A0048E79-8430-4011-A83A-8D9FF51366E3}" destId="{0BAA2317-ABD6-45D3-9207-5EC2E44CBFE4}" srcOrd="0" destOrd="0" presId="urn:microsoft.com/office/officeart/2008/layout/LinedList"/>
    <dgm:cxn modelId="{DD131074-D356-4DB7-A7F2-8609F01F657E}" type="presParOf" srcId="{A0048E79-8430-4011-A83A-8D9FF51366E3}" destId="{0726A3CD-4229-4AEA-AA67-239DCEF71565}" srcOrd="1" destOrd="0" presId="urn:microsoft.com/office/officeart/2008/layout/LinedList"/>
    <dgm:cxn modelId="{B537A549-23B0-447A-B922-665D436E9F71}" type="presParOf" srcId="{0726A3CD-4229-4AEA-AA67-239DCEF71565}" destId="{C3679599-90C6-4FBF-9D04-7701ABE60004}" srcOrd="0" destOrd="0" presId="urn:microsoft.com/office/officeart/2008/layout/LinedList"/>
    <dgm:cxn modelId="{5534FBFE-EED6-42C5-8061-126D5CCDA287}" type="presParOf" srcId="{0726A3CD-4229-4AEA-AA67-239DCEF71565}" destId="{9199F38A-1FE2-4EC7-B108-131E3D3BD6AA}" srcOrd="1" destOrd="0" presId="urn:microsoft.com/office/officeart/2008/layout/LinedList"/>
    <dgm:cxn modelId="{EA60750B-6F3E-410A-8373-C45966279F25}" type="presParOf" srcId="{A0048E79-8430-4011-A83A-8D9FF51366E3}" destId="{E65823B9-7C0E-4A39-88EF-113214A3F871}" srcOrd="2" destOrd="0" presId="urn:microsoft.com/office/officeart/2008/layout/LinedList"/>
    <dgm:cxn modelId="{E88DE57A-3D68-45B6-B7B9-F8ACEE62807A}" type="presParOf" srcId="{A0048E79-8430-4011-A83A-8D9FF51366E3}" destId="{F4876C18-F5AD-4C68-9EEE-56A0EA741BAB}" srcOrd="3" destOrd="0" presId="urn:microsoft.com/office/officeart/2008/layout/LinedList"/>
    <dgm:cxn modelId="{CBF27585-342A-4759-96F8-E0C72AF04400}" type="presParOf" srcId="{F4876C18-F5AD-4C68-9EEE-56A0EA741BAB}" destId="{F9DED536-AE7E-4C4C-B844-9575B389A95A}" srcOrd="0" destOrd="0" presId="urn:microsoft.com/office/officeart/2008/layout/LinedList"/>
    <dgm:cxn modelId="{80EC5745-A8A3-4E2C-997B-748CC5732066}" type="presParOf" srcId="{F4876C18-F5AD-4C68-9EEE-56A0EA741BAB}" destId="{8BD8BD4E-4969-4A92-9E14-87E667C62305}" srcOrd="1" destOrd="0" presId="urn:microsoft.com/office/officeart/2008/layout/LinedList"/>
    <dgm:cxn modelId="{5BC21518-7E02-4348-BC16-01D3DC94CBA6}" type="presParOf" srcId="{A0048E79-8430-4011-A83A-8D9FF51366E3}" destId="{897AE076-99BE-464A-A5CB-C6B5E91C5797}" srcOrd="4" destOrd="0" presId="urn:microsoft.com/office/officeart/2008/layout/LinedList"/>
    <dgm:cxn modelId="{1C7C5CBE-C14C-4891-8CAF-DB879D86B068}" type="presParOf" srcId="{A0048E79-8430-4011-A83A-8D9FF51366E3}" destId="{EC0D634D-66AE-4670-88BE-BC996025150C}" srcOrd="5" destOrd="0" presId="urn:microsoft.com/office/officeart/2008/layout/LinedList"/>
    <dgm:cxn modelId="{F957BCB5-F6E0-460E-9F6D-BDFAC12E1856}" type="presParOf" srcId="{EC0D634D-66AE-4670-88BE-BC996025150C}" destId="{7D28DDA5-4636-4909-9CA0-7EA8FCC1F61A}" srcOrd="0" destOrd="0" presId="urn:microsoft.com/office/officeart/2008/layout/LinedList"/>
    <dgm:cxn modelId="{24F47BF7-5E86-4BB1-B384-653842B539A3}" type="presParOf" srcId="{EC0D634D-66AE-4670-88BE-BC996025150C}" destId="{2B129EB4-6B03-4E42-8D5E-73AAC4914FD1}" srcOrd="1" destOrd="0" presId="urn:microsoft.com/office/officeart/2008/layout/LinedList"/>
    <dgm:cxn modelId="{79C26ABE-A082-4579-BC4B-8033D1E073CE}" type="presParOf" srcId="{A0048E79-8430-4011-A83A-8D9FF51366E3}" destId="{276D0D94-BB0A-47FE-BAAA-F0B70F759C86}" srcOrd="6" destOrd="0" presId="urn:microsoft.com/office/officeart/2008/layout/LinedList"/>
    <dgm:cxn modelId="{E44717EC-C391-4777-96B7-543D27170C32}" type="presParOf" srcId="{A0048E79-8430-4011-A83A-8D9FF51366E3}" destId="{0B53913A-BF35-4870-A8ED-10D471A0B752}" srcOrd="7" destOrd="0" presId="urn:microsoft.com/office/officeart/2008/layout/LinedList"/>
    <dgm:cxn modelId="{46392496-E49F-4D10-B8FD-A105C0CF809B}" type="presParOf" srcId="{0B53913A-BF35-4870-A8ED-10D471A0B752}" destId="{9AA9B5C3-9271-4D44-A028-CB58EF701D88}" srcOrd="0" destOrd="0" presId="urn:microsoft.com/office/officeart/2008/layout/LinedList"/>
    <dgm:cxn modelId="{2892956A-85C8-4056-8340-C02389BD9F8A}" type="presParOf" srcId="{0B53913A-BF35-4870-A8ED-10D471A0B752}" destId="{E15C2C2F-44F1-49AF-BCDF-8E95FDB832E7}" srcOrd="1" destOrd="0" presId="urn:microsoft.com/office/officeart/2008/layout/LinedList"/>
    <dgm:cxn modelId="{519B1493-EB94-4DD2-A40D-B1CD4376BCCC}" type="presParOf" srcId="{A0048E79-8430-4011-A83A-8D9FF51366E3}" destId="{BDF4FFE7-2C81-4BF2-9F71-F5074B6C33EC}" srcOrd="8" destOrd="0" presId="urn:microsoft.com/office/officeart/2008/layout/LinedList"/>
    <dgm:cxn modelId="{403555CE-5144-4FA1-93AF-3D144DDD8EAE}" type="presParOf" srcId="{A0048E79-8430-4011-A83A-8D9FF51366E3}" destId="{A0ED089C-F04F-4650-9283-960F63FDA59A}" srcOrd="9" destOrd="0" presId="urn:microsoft.com/office/officeart/2008/layout/LinedList"/>
    <dgm:cxn modelId="{4296EB43-2F78-4B35-9146-55785C6A80F7}" type="presParOf" srcId="{A0ED089C-F04F-4650-9283-960F63FDA59A}" destId="{DD6CE486-4F19-480C-B2E5-DCF29A0C215D}" srcOrd="0" destOrd="0" presId="urn:microsoft.com/office/officeart/2008/layout/LinedList"/>
    <dgm:cxn modelId="{C105239D-4EB5-4A25-86DC-F164E6271C78}" type="presParOf" srcId="{A0ED089C-F04F-4650-9283-960F63FDA59A}" destId="{83F9107B-7193-4F50-A6B0-088281408D6A}" srcOrd="1" destOrd="0" presId="urn:microsoft.com/office/officeart/2008/layout/LinedList"/>
    <dgm:cxn modelId="{4C00ADC9-0161-4356-BF57-E2582E7A8165}" type="presParOf" srcId="{A0048E79-8430-4011-A83A-8D9FF51366E3}" destId="{9A88A174-47C1-4336-BBC9-33962C6FC5A5}" srcOrd="10" destOrd="0" presId="urn:microsoft.com/office/officeart/2008/layout/LinedList"/>
    <dgm:cxn modelId="{4EFA2DA8-A474-48BF-9486-457844B23D6C}" type="presParOf" srcId="{A0048E79-8430-4011-A83A-8D9FF51366E3}" destId="{400B9344-6499-4DE7-9D8A-7E8E36EF2D75}" srcOrd="11" destOrd="0" presId="urn:microsoft.com/office/officeart/2008/layout/LinedList"/>
    <dgm:cxn modelId="{91F34823-F234-4403-9F9A-C845C2772A84}" type="presParOf" srcId="{400B9344-6499-4DE7-9D8A-7E8E36EF2D75}" destId="{E6C2605E-A384-4979-834C-52DE6925E4F4}" srcOrd="0" destOrd="0" presId="urn:microsoft.com/office/officeart/2008/layout/LinedList"/>
    <dgm:cxn modelId="{4681E330-2E27-41B9-8F6B-6D2FCB4DAF8C}" type="presParOf" srcId="{400B9344-6499-4DE7-9D8A-7E8E36EF2D75}" destId="{673A0C59-18C3-4982-9F11-2319641058CD}" srcOrd="1" destOrd="0" presId="urn:microsoft.com/office/officeart/2008/layout/LinedList"/>
    <dgm:cxn modelId="{47A86C00-9A4A-410B-94B8-2E4C0D511E86}" type="presParOf" srcId="{A0048E79-8430-4011-A83A-8D9FF51366E3}" destId="{41AADCCC-8DDD-4836-BC23-5B4A5F50CF08}" srcOrd="12" destOrd="0" presId="urn:microsoft.com/office/officeart/2008/layout/LinedList"/>
    <dgm:cxn modelId="{4577173D-CA28-437C-AF11-4EB1709B70AE}" type="presParOf" srcId="{A0048E79-8430-4011-A83A-8D9FF51366E3}" destId="{EF6DD782-D931-4D50-86BB-944DCAA65734}" srcOrd="13" destOrd="0" presId="urn:microsoft.com/office/officeart/2008/layout/LinedList"/>
    <dgm:cxn modelId="{2CFFDD12-2486-4AB2-8214-75943F377E69}" type="presParOf" srcId="{EF6DD782-D931-4D50-86BB-944DCAA65734}" destId="{18494D41-7C89-4A20-980F-7FC1FA0B3A96}" srcOrd="0" destOrd="0" presId="urn:microsoft.com/office/officeart/2008/layout/LinedList"/>
    <dgm:cxn modelId="{65F35BE2-BC6A-4194-BF55-1B8102A1BD32}" type="presParOf" srcId="{EF6DD782-D931-4D50-86BB-944DCAA65734}" destId="{5CD24069-F594-45A0-AFED-1F712CCAD77E}" srcOrd="1" destOrd="0" presId="urn:microsoft.com/office/officeart/2008/layout/LinedList"/>
    <dgm:cxn modelId="{E26CC4D1-CD07-4EEA-BD45-1CB3645077B7}" type="presParOf" srcId="{A0048E79-8430-4011-A83A-8D9FF51366E3}" destId="{ECA8F08E-464E-45AC-8918-687B19B4D766}" srcOrd="14" destOrd="0" presId="urn:microsoft.com/office/officeart/2008/layout/LinedList"/>
    <dgm:cxn modelId="{1587308B-8BB3-4871-89D5-1366E45632C5}" type="presParOf" srcId="{A0048E79-8430-4011-A83A-8D9FF51366E3}" destId="{88C50B2B-1438-41DA-AE64-B659AF44B027}" srcOrd="15" destOrd="0" presId="urn:microsoft.com/office/officeart/2008/layout/LinedList"/>
    <dgm:cxn modelId="{74B01F73-5C30-421E-A2E3-3523840C5F13}" type="presParOf" srcId="{88C50B2B-1438-41DA-AE64-B659AF44B027}" destId="{0CDC9EEA-E2AE-4F16-A09F-2BBD098D942E}" srcOrd="0" destOrd="0" presId="urn:microsoft.com/office/officeart/2008/layout/LinedList"/>
    <dgm:cxn modelId="{0CAE023F-3CCD-4955-B810-CFD7739746F6}" type="presParOf" srcId="{88C50B2B-1438-41DA-AE64-B659AF44B027}" destId="{9C996A0E-AB5C-4640-814C-B2C17C70C51D}" srcOrd="1" destOrd="0" presId="urn:microsoft.com/office/officeart/2008/layout/LinedList"/>
    <dgm:cxn modelId="{7BAD2A3D-D18C-414A-B843-12DC6A7A1906}" type="presParOf" srcId="{A0048E79-8430-4011-A83A-8D9FF51366E3}" destId="{E681CECC-E560-4E7C-BFC0-179D0BB4FB70}" srcOrd="16" destOrd="0" presId="urn:microsoft.com/office/officeart/2008/layout/LinedList"/>
    <dgm:cxn modelId="{5D2CCC3A-9E27-4573-9441-0A7DD30369AE}" type="presParOf" srcId="{A0048E79-8430-4011-A83A-8D9FF51366E3}" destId="{C3AC73A5-FCC0-458F-A0E4-F1CB413FF3DB}" srcOrd="17" destOrd="0" presId="urn:microsoft.com/office/officeart/2008/layout/LinedList"/>
    <dgm:cxn modelId="{71F6B937-8679-4472-980B-B1252FE7D15C}" type="presParOf" srcId="{C3AC73A5-FCC0-458F-A0E4-F1CB413FF3DB}" destId="{C93CB0FD-368B-4B94-92AF-61B0759F697F}" srcOrd="0" destOrd="0" presId="urn:microsoft.com/office/officeart/2008/layout/LinedList"/>
    <dgm:cxn modelId="{9A1E6899-68D7-491B-B4CA-A4EBC1C36E8A}" type="presParOf" srcId="{C3AC73A5-FCC0-458F-A0E4-F1CB413FF3DB}" destId="{4252CDF6-BC17-41C4-BABC-15ECF0A9C615}" srcOrd="1" destOrd="0" presId="urn:microsoft.com/office/officeart/2008/layout/LinedList"/>
    <dgm:cxn modelId="{D40B8EAC-1B2D-487D-B9E5-E88A06FB2340}" type="presParOf" srcId="{A0048E79-8430-4011-A83A-8D9FF51366E3}" destId="{BD3B5E05-8246-4650-BAD2-3002E216DF93}" srcOrd="18" destOrd="0" presId="urn:microsoft.com/office/officeart/2008/layout/LinedList"/>
    <dgm:cxn modelId="{11C02C9E-BA56-4F2C-8B8F-3AF32CCDF5EA}" type="presParOf" srcId="{A0048E79-8430-4011-A83A-8D9FF51366E3}" destId="{14424033-ACE4-4471-B53E-FF1D63DECE60}" srcOrd="19" destOrd="0" presId="urn:microsoft.com/office/officeart/2008/layout/LinedList"/>
    <dgm:cxn modelId="{522B3C36-E4BD-4588-996B-AAC60952F37C}" type="presParOf" srcId="{14424033-ACE4-4471-B53E-FF1D63DECE60}" destId="{76240449-A533-47BE-8A16-47543849450E}" srcOrd="0" destOrd="0" presId="urn:microsoft.com/office/officeart/2008/layout/LinedList"/>
    <dgm:cxn modelId="{AC760938-0D20-4A6A-9802-ECCC4A73DEFA}" type="presParOf" srcId="{14424033-ACE4-4471-B53E-FF1D63DECE60}" destId="{AF8136BB-3487-4539-8780-DE5967B27446}" srcOrd="1" destOrd="0" presId="urn:microsoft.com/office/officeart/2008/layout/LinedList"/>
    <dgm:cxn modelId="{7525E90E-E160-4455-9709-500D2BD27234}" type="presParOf" srcId="{A0048E79-8430-4011-A83A-8D9FF51366E3}" destId="{4DAE2E88-D7E6-4D6A-B134-B5F889B26101}" srcOrd="20" destOrd="0" presId="urn:microsoft.com/office/officeart/2008/layout/LinedList"/>
    <dgm:cxn modelId="{2947E4CA-EBC0-4133-A646-D88F4C437D2B}" type="presParOf" srcId="{A0048E79-8430-4011-A83A-8D9FF51366E3}" destId="{6B03489E-9596-4B6A-B111-1E7566A3C7B8}" srcOrd="21" destOrd="0" presId="urn:microsoft.com/office/officeart/2008/layout/LinedList"/>
    <dgm:cxn modelId="{104C3441-A7E0-42D9-B923-24348F742DA2}" type="presParOf" srcId="{6B03489E-9596-4B6A-B111-1E7566A3C7B8}" destId="{1EA4E82F-6640-4482-B2FF-7D0CCFB76F58}" srcOrd="0" destOrd="0" presId="urn:microsoft.com/office/officeart/2008/layout/LinedList"/>
    <dgm:cxn modelId="{F15F2616-0529-4EB1-8BBF-AA0FCA9921A1}" type="presParOf" srcId="{6B03489E-9596-4B6A-B111-1E7566A3C7B8}" destId="{9EFF67C8-FFE2-4B1D-A921-B74B55E38AE4}" srcOrd="1" destOrd="0" presId="urn:microsoft.com/office/officeart/2008/layout/LinedList"/>
    <dgm:cxn modelId="{519DE870-4B8C-4C8A-9CF4-DD8FB4EB7972}" type="presParOf" srcId="{A0048E79-8430-4011-A83A-8D9FF51366E3}" destId="{7234E3AF-EE59-445E-BBDB-9B5A4A922F2D}" srcOrd="22" destOrd="0" presId="urn:microsoft.com/office/officeart/2008/layout/LinedList"/>
    <dgm:cxn modelId="{15C71FCE-DF07-4E8E-BC17-BC0011F72812}" type="presParOf" srcId="{A0048E79-8430-4011-A83A-8D9FF51366E3}" destId="{FF2D072E-8AC5-487D-BAB7-A2CC45BB9042}" srcOrd="23" destOrd="0" presId="urn:microsoft.com/office/officeart/2008/layout/LinedList"/>
    <dgm:cxn modelId="{2EF0376E-B718-4699-B028-6EC403AFF679}" type="presParOf" srcId="{FF2D072E-8AC5-487D-BAB7-A2CC45BB9042}" destId="{6D284542-9579-487E-92F9-2599100D8FAF}" srcOrd="0" destOrd="0" presId="urn:microsoft.com/office/officeart/2008/layout/LinedList"/>
    <dgm:cxn modelId="{480AE951-37C7-42AF-BAC2-B01FEF3A7CD1}" type="presParOf" srcId="{FF2D072E-8AC5-487D-BAB7-A2CC45BB9042}" destId="{2A5C90D4-B534-4E29-B773-EBEB620C7968}" srcOrd="1" destOrd="0" presId="urn:microsoft.com/office/officeart/2008/layout/LinedList"/>
    <dgm:cxn modelId="{CE3BD974-7A8E-427D-BFDD-AEE198B705E5}" type="presParOf" srcId="{A0048E79-8430-4011-A83A-8D9FF51366E3}" destId="{0AB92EEC-C703-437F-8331-69C08873BF93}" srcOrd="24" destOrd="0" presId="urn:microsoft.com/office/officeart/2008/layout/LinedList"/>
    <dgm:cxn modelId="{C97C952E-AA72-485F-B13E-3F2C6103DB78}" type="presParOf" srcId="{A0048E79-8430-4011-A83A-8D9FF51366E3}" destId="{0522A125-C209-4F3F-8C47-88B94702944E}" srcOrd="25" destOrd="0" presId="urn:microsoft.com/office/officeart/2008/layout/LinedList"/>
    <dgm:cxn modelId="{C0EA4727-0983-4613-BCED-34A9323AC057}" type="presParOf" srcId="{0522A125-C209-4F3F-8C47-88B94702944E}" destId="{3557FB9C-70F6-4673-A999-91CAD77736E3}" srcOrd="0" destOrd="0" presId="urn:microsoft.com/office/officeart/2008/layout/LinedList"/>
    <dgm:cxn modelId="{29E6755F-1074-490C-990A-1DAEA5E8D8AD}" type="presParOf" srcId="{0522A125-C209-4F3F-8C47-88B94702944E}" destId="{BF952948-7BCA-4195-8CFE-17FF6671ECD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70A16A-7A68-4F4C-B518-2AAA1113E3C9}"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0B530FAE-806F-4C02-A5DA-05790F8C1932}">
      <dgm:prSet/>
      <dgm:spPr/>
      <dgm:t>
        <a:bodyPr/>
        <a:lstStyle/>
        <a:p>
          <a:r>
            <a:rPr lang="en-US" b="1" dirty="0"/>
            <a:t>Attend MPO meetings</a:t>
          </a:r>
          <a:endParaRPr lang="en-US" dirty="0"/>
        </a:p>
      </dgm:t>
    </dgm:pt>
    <dgm:pt modelId="{F7DB287B-C8C6-4C10-BB08-804B45AAC640}" type="parTrans" cxnId="{1A2B4E75-094F-4F43-A329-38CADFE0538F}">
      <dgm:prSet/>
      <dgm:spPr/>
      <dgm:t>
        <a:bodyPr/>
        <a:lstStyle/>
        <a:p>
          <a:endParaRPr lang="en-US"/>
        </a:p>
      </dgm:t>
    </dgm:pt>
    <dgm:pt modelId="{87DF3FF0-134F-4C2D-A8C1-BA3F62EDB087}" type="sibTrans" cxnId="{1A2B4E75-094F-4F43-A329-38CADFE0538F}">
      <dgm:prSet/>
      <dgm:spPr/>
      <dgm:t>
        <a:bodyPr/>
        <a:lstStyle/>
        <a:p>
          <a:endParaRPr lang="en-US"/>
        </a:p>
      </dgm:t>
    </dgm:pt>
    <dgm:pt modelId="{212A582B-B85C-4797-A9D8-90E130B895E2}">
      <dgm:prSet/>
      <dgm:spPr/>
      <dgm:t>
        <a:bodyPr/>
        <a:lstStyle/>
        <a:p>
          <a:r>
            <a:rPr lang="en-US" b="1" dirty="0"/>
            <a:t>Process MPO, RPO, and consultant invoices</a:t>
          </a:r>
          <a:endParaRPr lang="en-US" dirty="0"/>
        </a:p>
      </dgm:t>
    </dgm:pt>
    <dgm:pt modelId="{C910356A-FE3A-433A-93BB-75183C9E0B5B}" type="parTrans" cxnId="{7BA827CB-E8FB-4CFE-8B7A-5485F9C6C1D1}">
      <dgm:prSet/>
      <dgm:spPr/>
      <dgm:t>
        <a:bodyPr/>
        <a:lstStyle/>
        <a:p>
          <a:endParaRPr lang="en-US"/>
        </a:p>
      </dgm:t>
    </dgm:pt>
    <dgm:pt modelId="{F4353110-B096-4C22-9689-41D8445CF4BB}" type="sibTrans" cxnId="{7BA827CB-E8FB-4CFE-8B7A-5485F9C6C1D1}">
      <dgm:prSet/>
      <dgm:spPr/>
      <dgm:t>
        <a:bodyPr/>
        <a:lstStyle/>
        <a:p>
          <a:endParaRPr lang="en-US"/>
        </a:p>
      </dgm:t>
    </dgm:pt>
    <dgm:pt modelId="{DAEF534A-72D5-4C0B-8C28-487C256B3CE2}">
      <dgm:prSet/>
      <dgm:spPr/>
      <dgm:t>
        <a:bodyPr/>
        <a:lstStyle/>
        <a:p>
          <a:r>
            <a:rPr lang="en-US" b="1" dirty="0"/>
            <a:t>Review and submit requests to spent over $1,500 to Supervisor</a:t>
          </a:r>
          <a:endParaRPr lang="en-US" dirty="0"/>
        </a:p>
      </dgm:t>
    </dgm:pt>
    <dgm:pt modelId="{0E2AC93D-0242-4C61-8A95-71B961FC4D8A}" type="parTrans" cxnId="{DA485089-DB20-4B82-9FA5-0BC210BDE7C2}">
      <dgm:prSet/>
      <dgm:spPr/>
      <dgm:t>
        <a:bodyPr/>
        <a:lstStyle/>
        <a:p>
          <a:endParaRPr lang="en-US"/>
        </a:p>
      </dgm:t>
    </dgm:pt>
    <dgm:pt modelId="{3CF015CC-4248-4FD8-85A9-C826718F7CF7}" type="sibTrans" cxnId="{DA485089-DB20-4B82-9FA5-0BC210BDE7C2}">
      <dgm:prSet/>
      <dgm:spPr/>
      <dgm:t>
        <a:bodyPr/>
        <a:lstStyle/>
        <a:p>
          <a:endParaRPr lang="en-US"/>
        </a:p>
      </dgm:t>
    </dgm:pt>
    <dgm:pt modelId="{29E9D783-2538-4079-935B-4319A33302A4}">
      <dgm:prSet/>
      <dgm:spPr/>
      <dgm:t>
        <a:bodyPr/>
        <a:lstStyle/>
        <a:p>
          <a:r>
            <a:rPr lang="en-US" b="1" dirty="0"/>
            <a:t>Review and submit requests to travel out-of-state to Supervisor</a:t>
          </a:r>
          <a:endParaRPr lang="en-US" dirty="0"/>
        </a:p>
      </dgm:t>
    </dgm:pt>
    <dgm:pt modelId="{D5E96F93-E4CD-4C92-B547-8C0D61E68E9B}" type="parTrans" cxnId="{6AED09A2-A6B8-4B6F-8302-99D0B8D49C73}">
      <dgm:prSet/>
      <dgm:spPr/>
      <dgm:t>
        <a:bodyPr/>
        <a:lstStyle/>
        <a:p>
          <a:endParaRPr lang="en-US"/>
        </a:p>
      </dgm:t>
    </dgm:pt>
    <dgm:pt modelId="{777B2254-F264-4F34-BA08-29629EC58FF5}" type="sibTrans" cxnId="{6AED09A2-A6B8-4B6F-8302-99D0B8D49C73}">
      <dgm:prSet/>
      <dgm:spPr/>
      <dgm:t>
        <a:bodyPr/>
        <a:lstStyle/>
        <a:p>
          <a:endParaRPr lang="en-US"/>
        </a:p>
      </dgm:t>
    </dgm:pt>
    <dgm:pt modelId="{3155CD41-F7C8-42BC-9A17-0B1ED41D4E50}">
      <dgm:prSet/>
      <dgm:spPr/>
      <dgm:t>
        <a:bodyPr/>
        <a:lstStyle/>
        <a:p>
          <a:r>
            <a:rPr lang="en-US" b="1" dirty="0"/>
            <a:t>Update the LPA website</a:t>
          </a:r>
          <a:endParaRPr lang="en-US" dirty="0"/>
        </a:p>
      </dgm:t>
    </dgm:pt>
    <dgm:pt modelId="{1E7B4AB7-A3ED-4507-9B20-A04285F5BEF7}" type="parTrans" cxnId="{96388A95-3C0B-470D-B60F-FB8701BBD572}">
      <dgm:prSet/>
      <dgm:spPr/>
      <dgm:t>
        <a:bodyPr/>
        <a:lstStyle/>
        <a:p>
          <a:endParaRPr lang="en-US"/>
        </a:p>
      </dgm:t>
    </dgm:pt>
    <dgm:pt modelId="{31B5A354-843E-4BDE-B18C-EAC126FDA297}" type="sibTrans" cxnId="{96388A95-3C0B-470D-B60F-FB8701BBD572}">
      <dgm:prSet/>
      <dgm:spPr/>
      <dgm:t>
        <a:bodyPr/>
        <a:lstStyle/>
        <a:p>
          <a:endParaRPr lang="en-US"/>
        </a:p>
      </dgm:t>
    </dgm:pt>
    <dgm:pt modelId="{11E402B3-79BC-4E0E-B41F-A5B9D9E1E6F8}">
      <dgm:prSet/>
      <dgm:spPr/>
      <dgm:t>
        <a:bodyPr/>
        <a:lstStyle/>
        <a:p>
          <a:r>
            <a:rPr lang="en-US" b="1" dirty="0"/>
            <a:t>Process the Birmingham Rideshare, APPLE, and Building Communities invoices</a:t>
          </a:r>
          <a:endParaRPr lang="en-US" dirty="0"/>
        </a:p>
      </dgm:t>
    </dgm:pt>
    <dgm:pt modelId="{69EA407E-595B-4D82-9EA1-3785D078062F}" type="parTrans" cxnId="{F60C895E-C33C-40BF-A77D-6FE291D9AC4D}">
      <dgm:prSet/>
      <dgm:spPr/>
      <dgm:t>
        <a:bodyPr/>
        <a:lstStyle/>
        <a:p>
          <a:endParaRPr lang="en-US"/>
        </a:p>
      </dgm:t>
    </dgm:pt>
    <dgm:pt modelId="{1F4A43EE-CB3C-4DB3-9840-170968FF1F47}" type="sibTrans" cxnId="{F60C895E-C33C-40BF-A77D-6FE291D9AC4D}">
      <dgm:prSet/>
      <dgm:spPr/>
      <dgm:t>
        <a:bodyPr/>
        <a:lstStyle/>
        <a:p>
          <a:endParaRPr lang="en-US"/>
        </a:p>
      </dgm:t>
    </dgm:pt>
    <dgm:pt modelId="{DB9B4A3A-64DB-4B4E-A593-0B4D4931F9C7}">
      <dgm:prSet/>
      <dgm:spPr/>
      <dgm:t>
        <a:bodyPr/>
        <a:lstStyle/>
        <a:p>
          <a:r>
            <a:rPr lang="en-US" b="1" strike="noStrike" dirty="0"/>
            <a:t>Enter F7As for their MPO or RPO</a:t>
          </a:r>
        </a:p>
      </dgm:t>
    </dgm:pt>
    <dgm:pt modelId="{7DB13A84-9B55-4438-8A78-7646E0662E82}" type="parTrans" cxnId="{BE8AF6E2-F839-4533-AD5F-A922E269A639}">
      <dgm:prSet/>
      <dgm:spPr/>
      <dgm:t>
        <a:bodyPr/>
        <a:lstStyle/>
        <a:p>
          <a:endParaRPr lang="en-US"/>
        </a:p>
      </dgm:t>
    </dgm:pt>
    <dgm:pt modelId="{6E622619-1210-41EF-BEC8-4712F4482D77}" type="sibTrans" cxnId="{BE8AF6E2-F839-4533-AD5F-A922E269A639}">
      <dgm:prSet/>
      <dgm:spPr/>
      <dgm:t>
        <a:bodyPr/>
        <a:lstStyle/>
        <a:p>
          <a:endParaRPr lang="en-US"/>
        </a:p>
      </dgm:t>
    </dgm:pt>
    <dgm:pt modelId="{10BBEC57-4507-4CEB-AE28-E3FD97C4FDA2}">
      <dgm:prSet/>
      <dgm:spPr/>
      <dgm:t>
        <a:bodyPr/>
        <a:lstStyle/>
        <a:p>
          <a:endParaRPr lang="en-US" dirty="0">
            <a:highlight>
              <a:srgbClr val="FFFF00"/>
            </a:highlight>
          </a:endParaRPr>
        </a:p>
      </dgm:t>
    </dgm:pt>
    <dgm:pt modelId="{FD33BAFE-9A33-4102-8BDE-02BF276E245E}" type="parTrans" cxnId="{F529D93C-D52C-455D-9302-C417ACCEAAAA}">
      <dgm:prSet/>
      <dgm:spPr/>
      <dgm:t>
        <a:bodyPr/>
        <a:lstStyle/>
        <a:p>
          <a:endParaRPr lang="en-US"/>
        </a:p>
      </dgm:t>
    </dgm:pt>
    <dgm:pt modelId="{C08E6889-0A6E-44CD-B15C-F3C08A2ADD0E}" type="sibTrans" cxnId="{F529D93C-D52C-455D-9302-C417ACCEAAAA}">
      <dgm:prSet/>
      <dgm:spPr/>
      <dgm:t>
        <a:bodyPr/>
        <a:lstStyle/>
        <a:p>
          <a:endParaRPr lang="en-US"/>
        </a:p>
      </dgm:t>
    </dgm:pt>
    <dgm:pt modelId="{CF634601-817E-441D-9BB9-C7204A7D36F1}">
      <dgm:prSet/>
      <dgm:spPr/>
      <dgm:t>
        <a:bodyPr/>
        <a:lstStyle/>
        <a:p>
          <a:endParaRPr lang="en-US" dirty="0">
            <a:highlight>
              <a:srgbClr val="FFFF00"/>
            </a:highlight>
          </a:endParaRPr>
        </a:p>
      </dgm:t>
    </dgm:pt>
    <dgm:pt modelId="{86479ABB-A380-4AF0-ACF1-F85A2A74E515}" type="parTrans" cxnId="{8D826EE3-6B0E-480A-8C67-9D4A4C43DF2C}">
      <dgm:prSet/>
      <dgm:spPr/>
      <dgm:t>
        <a:bodyPr/>
        <a:lstStyle/>
        <a:p>
          <a:endParaRPr lang="en-US"/>
        </a:p>
      </dgm:t>
    </dgm:pt>
    <dgm:pt modelId="{88CBE942-B2F7-43CA-861F-16E77B1A4939}" type="sibTrans" cxnId="{8D826EE3-6B0E-480A-8C67-9D4A4C43DF2C}">
      <dgm:prSet/>
      <dgm:spPr/>
      <dgm:t>
        <a:bodyPr/>
        <a:lstStyle/>
        <a:p>
          <a:endParaRPr lang="en-US"/>
        </a:p>
      </dgm:t>
    </dgm:pt>
    <dgm:pt modelId="{7D699CD6-1500-4812-B717-D0D1C86AB8BA}">
      <dgm:prSet/>
      <dgm:spPr/>
      <dgm:t>
        <a:bodyPr/>
        <a:lstStyle/>
        <a:p>
          <a:endParaRPr lang="en-US" dirty="0"/>
        </a:p>
      </dgm:t>
    </dgm:pt>
    <dgm:pt modelId="{8B93296B-8C1A-475E-B587-4ECA67453F26}" type="parTrans" cxnId="{D552945B-DBA0-403B-8B8C-A6AAEF29D27C}">
      <dgm:prSet/>
      <dgm:spPr/>
      <dgm:t>
        <a:bodyPr/>
        <a:lstStyle/>
        <a:p>
          <a:endParaRPr lang="en-US"/>
        </a:p>
      </dgm:t>
    </dgm:pt>
    <dgm:pt modelId="{EA70F7A7-5ABD-470A-80F4-A27ED64F814B}" type="sibTrans" cxnId="{D552945B-DBA0-403B-8B8C-A6AAEF29D27C}">
      <dgm:prSet/>
      <dgm:spPr/>
      <dgm:t>
        <a:bodyPr/>
        <a:lstStyle/>
        <a:p>
          <a:endParaRPr lang="en-US"/>
        </a:p>
      </dgm:t>
    </dgm:pt>
    <dgm:pt modelId="{C9643B5B-978D-4A3A-9C59-182F7FE0CCC5}">
      <dgm:prSet/>
      <dgm:spPr/>
      <dgm:t>
        <a:bodyPr/>
        <a:lstStyle/>
        <a:p>
          <a:endParaRPr lang="en-US" dirty="0">
            <a:highlight>
              <a:srgbClr val="FFFF00"/>
            </a:highlight>
          </a:endParaRPr>
        </a:p>
      </dgm:t>
    </dgm:pt>
    <dgm:pt modelId="{CFA25486-6D25-42E0-80CF-00D3C1E14C93}" type="parTrans" cxnId="{EFAAE5C9-A6D3-4CED-9617-34D5784B04A9}">
      <dgm:prSet/>
      <dgm:spPr/>
      <dgm:t>
        <a:bodyPr/>
        <a:lstStyle/>
        <a:p>
          <a:endParaRPr lang="en-US"/>
        </a:p>
      </dgm:t>
    </dgm:pt>
    <dgm:pt modelId="{D4C2FDBF-833B-4EA4-BE31-4652A1AA68F5}" type="sibTrans" cxnId="{EFAAE5C9-A6D3-4CED-9617-34D5784B04A9}">
      <dgm:prSet/>
      <dgm:spPr/>
      <dgm:t>
        <a:bodyPr/>
        <a:lstStyle/>
        <a:p>
          <a:endParaRPr lang="en-US"/>
        </a:p>
      </dgm:t>
    </dgm:pt>
    <dgm:pt modelId="{C9EC8BB4-0BF4-4D9D-91AC-98F2C22DA740}">
      <dgm:prSet/>
      <dgm:spPr/>
      <dgm:t>
        <a:bodyPr/>
        <a:lstStyle/>
        <a:p>
          <a:endParaRPr lang="en-US" dirty="0"/>
        </a:p>
      </dgm:t>
    </dgm:pt>
    <dgm:pt modelId="{F85183D7-71F6-4E79-AC2E-423837416AD1}" type="parTrans" cxnId="{F44E3A4D-FD0C-4A86-8285-66D01072E104}">
      <dgm:prSet/>
      <dgm:spPr/>
      <dgm:t>
        <a:bodyPr/>
        <a:lstStyle/>
        <a:p>
          <a:endParaRPr lang="en-US"/>
        </a:p>
      </dgm:t>
    </dgm:pt>
    <dgm:pt modelId="{D854E24E-6FEA-419B-87DE-185D9D4C8330}" type="sibTrans" cxnId="{F44E3A4D-FD0C-4A86-8285-66D01072E104}">
      <dgm:prSet/>
      <dgm:spPr/>
      <dgm:t>
        <a:bodyPr/>
        <a:lstStyle/>
        <a:p>
          <a:endParaRPr lang="en-US"/>
        </a:p>
      </dgm:t>
    </dgm:pt>
    <dgm:pt modelId="{B5346812-9B8F-4AB9-B94E-C0A6CF1C318A}">
      <dgm:prSet/>
      <dgm:spPr/>
      <dgm:t>
        <a:bodyPr/>
        <a:lstStyle/>
        <a:p>
          <a:endParaRPr lang="en-US" dirty="0">
            <a:highlight>
              <a:srgbClr val="FFFF00"/>
            </a:highlight>
          </a:endParaRPr>
        </a:p>
      </dgm:t>
    </dgm:pt>
    <dgm:pt modelId="{615CED6C-8D47-406F-AC4E-B15A9B5A5AF1}" type="parTrans" cxnId="{428B341E-5376-482F-BB01-F307051C06A1}">
      <dgm:prSet/>
      <dgm:spPr/>
      <dgm:t>
        <a:bodyPr/>
        <a:lstStyle/>
        <a:p>
          <a:endParaRPr lang="en-US"/>
        </a:p>
      </dgm:t>
    </dgm:pt>
    <dgm:pt modelId="{3546F6FC-B131-4CE7-93BA-634DFF22545F}" type="sibTrans" cxnId="{428B341E-5376-482F-BB01-F307051C06A1}">
      <dgm:prSet/>
      <dgm:spPr/>
      <dgm:t>
        <a:bodyPr/>
        <a:lstStyle/>
        <a:p>
          <a:endParaRPr lang="en-US"/>
        </a:p>
      </dgm:t>
    </dgm:pt>
    <dgm:pt modelId="{A0048E79-8430-4011-A83A-8D9FF51366E3}" type="pres">
      <dgm:prSet presAssocID="{8F70A16A-7A68-4F4C-B518-2AAA1113E3C9}" presName="vert0" presStyleCnt="0">
        <dgm:presLayoutVars>
          <dgm:dir/>
          <dgm:animOne val="branch"/>
          <dgm:animLvl val="lvl"/>
        </dgm:presLayoutVars>
      </dgm:prSet>
      <dgm:spPr/>
    </dgm:pt>
    <dgm:pt modelId="{0BAA2317-ABD6-45D3-9207-5EC2E44CBFE4}" type="pres">
      <dgm:prSet presAssocID="{0B530FAE-806F-4C02-A5DA-05790F8C1932}" presName="thickLine" presStyleLbl="alignNode1" presStyleIdx="0" presStyleCnt="13"/>
      <dgm:spPr/>
    </dgm:pt>
    <dgm:pt modelId="{0726A3CD-4229-4AEA-AA67-239DCEF71565}" type="pres">
      <dgm:prSet presAssocID="{0B530FAE-806F-4C02-A5DA-05790F8C1932}" presName="horz1" presStyleCnt="0"/>
      <dgm:spPr/>
    </dgm:pt>
    <dgm:pt modelId="{C3679599-90C6-4FBF-9D04-7701ABE60004}" type="pres">
      <dgm:prSet presAssocID="{0B530FAE-806F-4C02-A5DA-05790F8C1932}" presName="tx1" presStyleLbl="revTx" presStyleIdx="0" presStyleCnt="13"/>
      <dgm:spPr/>
    </dgm:pt>
    <dgm:pt modelId="{9199F38A-1FE2-4EC7-B108-131E3D3BD6AA}" type="pres">
      <dgm:prSet presAssocID="{0B530FAE-806F-4C02-A5DA-05790F8C1932}" presName="vert1" presStyleCnt="0"/>
      <dgm:spPr/>
    </dgm:pt>
    <dgm:pt modelId="{E65823B9-7C0E-4A39-88EF-113214A3F871}" type="pres">
      <dgm:prSet presAssocID="{212A582B-B85C-4797-A9D8-90E130B895E2}" presName="thickLine" presStyleLbl="alignNode1" presStyleIdx="1" presStyleCnt="13"/>
      <dgm:spPr/>
    </dgm:pt>
    <dgm:pt modelId="{F4876C18-F5AD-4C68-9EEE-56A0EA741BAB}" type="pres">
      <dgm:prSet presAssocID="{212A582B-B85C-4797-A9D8-90E130B895E2}" presName="horz1" presStyleCnt="0"/>
      <dgm:spPr/>
    </dgm:pt>
    <dgm:pt modelId="{F9DED536-AE7E-4C4C-B844-9575B389A95A}" type="pres">
      <dgm:prSet presAssocID="{212A582B-B85C-4797-A9D8-90E130B895E2}" presName="tx1" presStyleLbl="revTx" presStyleIdx="1" presStyleCnt="13"/>
      <dgm:spPr/>
    </dgm:pt>
    <dgm:pt modelId="{8BD8BD4E-4969-4A92-9E14-87E667C62305}" type="pres">
      <dgm:prSet presAssocID="{212A582B-B85C-4797-A9D8-90E130B895E2}" presName="vert1" presStyleCnt="0"/>
      <dgm:spPr/>
    </dgm:pt>
    <dgm:pt modelId="{897AE076-99BE-464A-A5CB-C6B5E91C5797}" type="pres">
      <dgm:prSet presAssocID="{DAEF534A-72D5-4C0B-8C28-487C256B3CE2}" presName="thickLine" presStyleLbl="alignNode1" presStyleIdx="2" presStyleCnt="13"/>
      <dgm:spPr/>
    </dgm:pt>
    <dgm:pt modelId="{EC0D634D-66AE-4670-88BE-BC996025150C}" type="pres">
      <dgm:prSet presAssocID="{DAEF534A-72D5-4C0B-8C28-487C256B3CE2}" presName="horz1" presStyleCnt="0"/>
      <dgm:spPr/>
    </dgm:pt>
    <dgm:pt modelId="{7D28DDA5-4636-4909-9CA0-7EA8FCC1F61A}" type="pres">
      <dgm:prSet presAssocID="{DAEF534A-72D5-4C0B-8C28-487C256B3CE2}" presName="tx1" presStyleLbl="revTx" presStyleIdx="2" presStyleCnt="13"/>
      <dgm:spPr/>
    </dgm:pt>
    <dgm:pt modelId="{2B129EB4-6B03-4E42-8D5E-73AAC4914FD1}" type="pres">
      <dgm:prSet presAssocID="{DAEF534A-72D5-4C0B-8C28-487C256B3CE2}" presName="vert1" presStyleCnt="0"/>
      <dgm:spPr/>
    </dgm:pt>
    <dgm:pt modelId="{276D0D94-BB0A-47FE-BAAA-F0B70F759C86}" type="pres">
      <dgm:prSet presAssocID="{29E9D783-2538-4079-935B-4319A33302A4}" presName="thickLine" presStyleLbl="alignNode1" presStyleIdx="3" presStyleCnt="13"/>
      <dgm:spPr/>
    </dgm:pt>
    <dgm:pt modelId="{0B53913A-BF35-4870-A8ED-10D471A0B752}" type="pres">
      <dgm:prSet presAssocID="{29E9D783-2538-4079-935B-4319A33302A4}" presName="horz1" presStyleCnt="0"/>
      <dgm:spPr/>
    </dgm:pt>
    <dgm:pt modelId="{9AA9B5C3-9271-4D44-A028-CB58EF701D88}" type="pres">
      <dgm:prSet presAssocID="{29E9D783-2538-4079-935B-4319A33302A4}" presName="tx1" presStyleLbl="revTx" presStyleIdx="3" presStyleCnt="13"/>
      <dgm:spPr/>
    </dgm:pt>
    <dgm:pt modelId="{E15C2C2F-44F1-49AF-BCDF-8E95FDB832E7}" type="pres">
      <dgm:prSet presAssocID="{29E9D783-2538-4079-935B-4319A33302A4}" presName="vert1" presStyleCnt="0"/>
      <dgm:spPr/>
    </dgm:pt>
    <dgm:pt modelId="{BDF4FFE7-2C81-4BF2-9F71-F5074B6C33EC}" type="pres">
      <dgm:prSet presAssocID="{3155CD41-F7C8-42BC-9A17-0B1ED41D4E50}" presName="thickLine" presStyleLbl="alignNode1" presStyleIdx="4" presStyleCnt="13"/>
      <dgm:spPr/>
    </dgm:pt>
    <dgm:pt modelId="{A0ED089C-F04F-4650-9283-960F63FDA59A}" type="pres">
      <dgm:prSet presAssocID="{3155CD41-F7C8-42BC-9A17-0B1ED41D4E50}" presName="horz1" presStyleCnt="0"/>
      <dgm:spPr/>
    </dgm:pt>
    <dgm:pt modelId="{DD6CE486-4F19-480C-B2E5-DCF29A0C215D}" type="pres">
      <dgm:prSet presAssocID="{3155CD41-F7C8-42BC-9A17-0B1ED41D4E50}" presName="tx1" presStyleLbl="revTx" presStyleIdx="4" presStyleCnt="13"/>
      <dgm:spPr/>
    </dgm:pt>
    <dgm:pt modelId="{83F9107B-7193-4F50-A6B0-088281408D6A}" type="pres">
      <dgm:prSet presAssocID="{3155CD41-F7C8-42BC-9A17-0B1ED41D4E50}" presName="vert1" presStyleCnt="0"/>
      <dgm:spPr/>
    </dgm:pt>
    <dgm:pt modelId="{9A88A174-47C1-4336-BBC9-33962C6FC5A5}" type="pres">
      <dgm:prSet presAssocID="{11E402B3-79BC-4E0E-B41F-A5B9D9E1E6F8}" presName="thickLine" presStyleLbl="alignNode1" presStyleIdx="5" presStyleCnt="13"/>
      <dgm:spPr/>
    </dgm:pt>
    <dgm:pt modelId="{400B9344-6499-4DE7-9D8A-7E8E36EF2D75}" type="pres">
      <dgm:prSet presAssocID="{11E402B3-79BC-4E0E-B41F-A5B9D9E1E6F8}" presName="horz1" presStyleCnt="0"/>
      <dgm:spPr/>
    </dgm:pt>
    <dgm:pt modelId="{E6C2605E-A384-4979-834C-52DE6925E4F4}" type="pres">
      <dgm:prSet presAssocID="{11E402B3-79BC-4E0E-B41F-A5B9D9E1E6F8}" presName="tx1" presStyleLbl="revTx" presStyleIdx="5" presStyleCnt="13"/>
      <dgm:spPr/>
    </dgm:pt>
    <dgm:pt modelId="{673A0C59-18C3-4982-9F11-2319641058CD}" type="pres">
      <dgm:prSet presAssocID="{11E402B3-79BC-4E0E-B41F-A5B9D9E1E6F8}" presName="vert1" presStyleCnt="0"/>
      <dgm:spPr/>
    </dgm:pt>
    <dgm:pt modelId="{41AADCCC-8DDD-4836-BC23-5B4A5F50CF08}" type="pres">
      <dgm:prSet presAssocID="{DB9B4A3A-64DB-4B4E-A593-0B4D4931F9C7}" presName="thickLine" presStyleLbl="alignNode1" presStyleIdx="6" presStyleCnt="13"/>
      <dgm:spPr/>
    </dgm:pt>
    <dgm:pt modelId="{EF6DD782-D931-4D50-86BB-944DCAA65734}" type="pres">
      <dgm:prSet presAssocID="{DB9B4A3A-64DB-4B4E-A593-0B4D4931F9C7}" presName="horz1" presStyleCnt="0"/>
      <dgm:spPr/>
    </dgm:pt>
    <dgm:pt modelId="{18494D41-7C89-4A20-980F-7FC1FA0B3A96}" type="pres">
      <dgm:prSet presAssocID="{DB9B4A3A-64DB-4B4E-A593-0B4D4931F9C7}" presName="tx1" presStyleLbl="revTx" presStyleIdx="6" presStyleCnt="13"/>
      <dgm:spPr/>
    </dgm:pt>
    <dgm:pt modelId="{5CD24069-F594-45A0-AFED-1F712CCAD77E}" type="pres">
      <dgm:prSet presAssocID="{DB9B4A3A-64DB-4B4E-A593-0B4D4931F9C7}" presName="vert1" presStyleCnt="0"/>
      <dgm:spPr/>
    </dgm:pt>
    <dgm:pt modelId="{ECA8F08E-464E-45AC-8918-687B19B4D766}" type="pres">
      <dgm:prSet presAssocID="{10BBEC57-4507-4CEB-AE28-E3FD97C4FDA2}" presName="thickLine" presStyleLbl="alignNode1" presStyleIdx="7" presStyleCnt="13"/>
      <dgm:spPr/>
    </dgm:pt>
    <dgm:pt modelId="{88C50B2B-1438-41DA-AE64-B659AF44B027}" type="pres">
      <dgm:prSet presAssocID="{10BBEC57-4507-4CEB-AE28-E3FD97C4FDA2}" presName="horz1" presStyleCnt="0"/>
      <dgm:spPr/>
    </dgm:pt>
    <dgm:pt modelId="{0CDC9EEA-E2AE-4F16-A09F-2BBD098D942E}" type="pres">
      <dgm:prSet presAssocID="{10BBEC57-4507-4CEB-AE28-E3FD97C4FDA2}" presName="tx1" presStyleLbl="revTx" presStyleIdx="7" presStyleCnt="13"/>
      <dgm:spPr/>
    </dgm:pt>
    <dgm:pt modelId="{9C996A0E-AB5C-4640-814C-B2C17C70C51D}" type="pres">
      <dgm:prSet presAssocID="{10BBEC57-4507-4CEB-AE28-E3FD97C4FDA2}" presName="vert1" presStyleCnt="0"/>
      <dgm:spPr/>
    </dgm:pt>
    <dgm:pt modelId="{E681CECC-E560-4E7C-BFC0-179D0BB4FB70}" type="pres">
      <dgm:prSet presAssocID="{CF634601-817E-441D-9BB9-C7204A7D36F1}" presName="thickLine" presStyleLbl="alignNode1" presStyleIdx="8" presStyleCnt="13"/>
      <dgm:spPr/>
    </dgm:pt>
    <dgm:pt modelId="{C3AC73A5-FCC0-458F-A0E4-F1CB413FF3DB}" type="pres">
      <dgm:prSet presAssocID="{CF634601-817E-441D-9BB9-C7204A7D36F1}" presName="horz1" presStyleCnt="0"/>
      <dgm:spPr/>
    </dgm:pt>
    <dgm:pt modelId="{C93CB0FD-368B-4B94-92AF-61B0759F697F}" type="pres">
      <dgm:prSet presAssocID="{CF634601-817E-441D-9BB9-C7204A7D36F1}" presName="tx1" presStyleLbl="revTx" presStyleIdx="8" presStyleCnt="13"/>
      <dgm:spPr/>
    </dgm:pt>
    <dgm:pt modelId="{4252CDF6-BC17-41C4-BABC-15ECF0A9C615}" type="pres">
      <dgm:prSet presAssocID="{CF634601-817E-441D-9BB9-C7204A7D36F1}" presName="vert1" presStyleCnt="0"/>
      <dgm:spPr/>
    </dgm:pt>
    <dgm:pt modelId="{BD3B5E05-8246-4650-BAD2-3002E216DF93}" type="pres">
      <dgm:prSet presAssocID="{7D699CD6-1500-4812-B717-D0D1C86AB8BA}" presName="thickLine" presStyleLbl="alignNode1" presStyleIdx="9" presStyleCnt="13"/>
      <dgm:spPr/>
    </dgm:pt>
    <dgm:pt modelId="{14424033-ACE4-4471-B53E-FF1D63DECE60}" type="pres">
      <dgm:prSet presAssocID="{7D699CD6-1500-4812-B717-D0D1C86AB8BA}" presName="horz1" presStyleCnt="0"/>
      <dgm:spPr/>
    </dgm:pt>
    <dgm:pt modelId="{76240449-A533-47BE-8A16-47543849450E}" type="pres">
      <dgm:prSet presAssocID="{7D699CD6-1500-4812-B717-D0D1C86AB8BA}" presName="tx1" presStyleLbl="revTx" presStyleIdx="9" presStyleCnt="13"/>
      <dgm:spPr/>
    </dgm:pt>
    <dgm:pt modelId="{AF8136BB-3487-4539-8780-DE5967B27446}" type="pres">
      <dgm:prSet presAssocID="{7D699CD6-1500-4812-B717-D0D1C86AB8BA}" presName="vert1" presStyleCnt="0"/>
      <dgm:spPr/>
    </dgm:pt>
    <dgm:pt modelId="{4DAE2E88-D7E6-4D6A-B134-B5F889B26101}" type="pres">
      <dgm:prSet presAssocID="{C9643B5B-978D-4A3A-9C59-182F7FE0CCC5}" presName="thickLine" presStyleLbl="alignNode1" presStyleIdx="10" presStyleCnt="13"/>
      <dgm:spPr/>
    </dgm:pt>
    <dgm:pt modelId="{6B03489E-9596-4B6A-B111-1E7566A3C7B8}" type="pres">
      <dgm:prSet presAssocID="{C9643B5B-978D-4A3A-9C59-182F7FE0CCC5}" presName="horz1" presStyleCnt="0"/>
      <dgm:spPr/>
    </dgm:pt>
    <dgm:pt modelId="{1EA4E82F-6640-4482-B2FF-7D0CCFB76F58}" type="pres">
      <dgm:prSet presAssocID="{C9643B5B-978D-4A3A-9C59-182F7FE0CCC5}" presName="tx1" presStyleLbl="revTx" presStyleIdx="10" presStyleCnt="13"/>
      <dgm:spPr/>
    </dgm:pt>
    <dgm:pt modelId="{9EFF67C8-FFE2-4B1D-A921-B74B55E38AE4}" type="pres">
      <dgm:prSet presAssocID="{C9643B5B-978D-4A3A-9C59-182F7FE0CCC5}" presName="vert1" presStyleCnt="0"/>
      <dgm:spPr/>
    </dgm:pt>
    <dgm:pt modelId="{7234E3AF-EE59-445E-BBDB-9B5A4A922F2D}" type="pres">
      <dgm:prSet presAssocID="{C9EC8BB4-0BF4-4D9D-91AC-98F2C22DA740}" presName="thickLine" presStyleLbl="alignNode1" presStyleIdx="11" presStyleCnt="13"/>
      <dgm:spPr/>
    </dgm:pt>
    <dgm:pt modelId="{FF2D072E-8AC5-487D-BAB7-A2CC45BB9042}" type="pres">
      <dgm:prSet presAssocID="{C9EC8BB4-0BF4-4D9D-91AC-98F2C22DA740}" presName="horz1" presStyleCnt="0"/>
      <dgm:spPr/>
    </dgm:pt>
    <dgm:pt modelId="{6D284542-9579-487E-92F9-2599100D8FAF}" type="pres">
      <dgm:prSet presAssocID="{C9EC8BB4-0BF4-4D9D-91AC-98F2C22DA740}" presName="tx1" presStyleLbl="revTx" presStyleIdx="11" presStyleCnt="13"/>
      <dgm:spPr/>
    </dgm:pt>
    <dgm:pt modelId="{2A5C90D4-B534-4E29-B773-EBEB620C7968}" type="pres">
      <dgm:prSet presAssocID="{C9EC8BB4-0BF4-4D9D-91AC-98F2C22DA740}" presName="vert1" presStyleCnt="0"/>
      <dgm:spPr/>
    </dgm:pt>
    <dgm:pt modelId="{0AB92EEC-C703-437F-8331-69C08873BF93}" type="pres">
      <dgm:prSet presAssocID="{B5346812-9B8F-4AB9-B94E-C0A6CF1C318A}" presName="thickLine" presStyleLbl="alignNode1" presStyleIdx="12" presStyleCnt="13"/>
      <dgm:spPr/>
    </dgm:pt>
    <dgm:pt modelId="{0522A125-C209-4F3F-8C47-88B94702944E}" type="pres">
      <dgm:prSet presAssocID="{B5346812-9B8F-4AB9-B94E-C0A6CF1C318A}" presName="horz1" presStyleCnt="0"/>
      <dgm:spPr/>
    </dgm:pt>
    <dgm:pt modelId="{3557FB9C-70F6-4673-A999-91CAD77736E3}" type="pres">
      <dgm:prSet presAssocID="{B5346812-9B8F-4AB9-B94E-C0A6CF1C318A}" presName="tx1" presStyleLbl="revTx" presStyleIdx="12" presStyleCnt="13"/>
      <dgm:spPr/>
    </dgm:pt>
    <dgm:pt modelId="{BF952948-7BCA-4195-8CFE-17FF6671ECDC}" type="pres">
      <dgm:prSet presAssocID="{B5346812-9B8F-4AB9-B94E-C0A6CF1C318A}" presName="vert1" presStyleCnt="0"/>
      <dgm:spPr/>
    </dgm:pt>
  </dgm:ptLst>
  <dgm:cxnLst>
    <dgm:cxn modelId="{0EA2CF08-42E3-4129-818D-56DE7AFF495E}" type="presOf" srcId="{10BBEC57-4507-4CEB-AE28-E3FD97C4FDA2}" destId="{0CDC9EEA-E2AE-4F16-A09F-2BBD098D942E}" srcOrd="0" destOrd="0" presId="urn:microsoft.com/office/officeart/2008/layout/LinedList"/>
    <dgm:cxn modelId="{C35F6F12-35A7-4E4D-8BD1-6F568A8DC30C}" type="presOf" srcId="{B5346812-9B8F-4AB9-B94E-C0A6CF1C318A}" destId="{3557FB9C-70F6-4673-A999-91CAD77736E3}" srcOrd="0" destOrd="0" presId="urn:microsoft.com/office/officeart/2008/layout/LinedList"/>
    <dgm:cxn modelId="{5DB04615-B789-4EE4-8B08-F2A2C8569655}" type="presOf" srcId="{DAEF534A-72D5-4C0B-8C28-487C256B3CE2}" destId="{7D28DDA5-4636-4909-9CA0-7EA8FCC1F61A}" srcOrd="0" destOrd="0" presId="urn:microsoft.com/office/officeart/2008/layout/LinedList"/>
    <dgm:cxn modelId="{4920EC17-C4E1-42E7-BC97-01451EF5E0C3}" type="presOf" srcId="{8F70A16A-7A68-4F4C-B518-2AAA1113E3C9}" destId="{A0048E79-8430-4011-A83A-8D9FF51366E3}" srcOrd="0" destOrd="0" presId="urn:microsoft.com/office/officeart/2008/layout/LinedList"/>
    <dgm:cxn modelId="{428B341E-5376-482F-BB01-F307051C06A1}" srcId="{8F70A16A-7A68-4F4C-B518-2AAA1113E3C9}" destId="{B5346812-9B8F-4AB9-B94E-C0A6CF1C318A}" srcOrd="12" destOrd="0" parTransId="{615CED6C-8D47-406F-AC4E-B15A9B5A5AF1}" sibTransId="{3546F6FC-B131-4CE7-93BA-634DFF22545F}"/>
    <dgm:cxn modelId="{10E1701F-7E07-492C-9454-26CCA3023DA8}" type="presOf" srcId="{7D699CD6-1500-4812-B717-D0D1C86AB8BA}" destId="{76240449-A533-47BE-8A16-47543849450E}" srcOrd="0" destOrd="0" presId="urn:microsoft.com/office/officeart/2008/layout/LinedList"/>
    <dgm:cxn modelId="{B1D93432-27AC-4244-BFC3-ED630327E641}" type="presOf" srcId="{212A582B-B85C-4797-A9D8-90E130B895E2}" destId="{F9DED536-AE7E-4C4C-B844-9575B389A95A}" srcOrd="0" destOrd="0" presId="urn:microsoft.com/office/officeart/2008/layout/LinedList"/>
    <dgm:cxn modelId="{F529D93C-D52C-455D-9302-C417ACCEAAAA}" srcId="{8F70A16A-7A68-4F4C-B518-2AAA1113E3C9}" destId="{10BBEC57-4507-4CEB-AE28-E3FD97C4FDA2}" srcOrd="7" destOrd="0" parTransId="{FD33BAFE-9A33-4102-8BDE-02BF276E245E}" sibTransId="{C08E6889-0A6E-44CD-B15C-F3C08A2ADD0E}"/>
    <dgm:cxn modelId="{D552945B-DBA0-403B-8B8C-A6AAEF29D27C}" srcId="{8F70A16A-7A68-4F4C-B518-2AAA1113E3C9}" destId="{7D699CD6-1500-4812-B717-D0D1C86AB8BA}" srcOrd="9" destOrd="0" parTransId="{8B93296B-8C1A-475E-B587-4ECA67453F26}" sibTransId="{EA70F7A7-5ABD-470A-80F4-A27ED64F814B}"/>
    <dgm:cxn modelId="{F60C895E-C33C-40BF-A77D-6FE291D9AC4D}" srcId="{8F70A16A-7A68-4F4C-B518-2AAA1113E3C9}" destId="{11E402B3-79BC-4E0E-B41F-A5B9D9E1E6F8}" srcOrd="5" destOrd="0" parTransId="{69EA407E-595B-4D82-9EA1-3785D078062F}" sibTransId="{1F4A43EE-CB3C-4DB3-9840-170968FF1F47}"/>
    <dgm:cxn modelId="{18CCFE5E-9295-4036-B54B-6DCCA62734D3}" type="presOf" srcId="{C9643B5B-978D-4A3A-9C59-182F7FE0CCC5}" destId="{1EA4E82F-6640-4482-B2FF-7D0CCFB76F58}" srcOrd="0" destOrd="0" presId="urn:microsoft.com/office/officeart/2008/layout/LinedList"/>
    <dgm:cxn modelId="{F44E3A4D-FD0C-4A86-8285-66D01072E104}" srcId="{8F70A16A-7A68-4F4C-B518-2AAA1113E3C9}" destId="{C9EC8BB4-0BF4-4D9D-91AC-98F2C22DA740}" srcOrd="11" destOrd="0" parTransId="{F85183D7-71F6-4E79-AC2E-423837416AD1}" sibTransId="{D854E24E-6FEA-419B-87DE-185D9D4C8330}"/>
    <dgm:cxn modelId="{1A2B4E75-094F-4F43-A329-38CADFE0538F}" srcId="{8F70A16A-7A68-4F4C-B518-2AAA1113E3C9}" destId="{0B530FAE-806F-4C02-A5DA-05790F8C1932}" srcOrd="0" destOrd="0" parTransId="{F7DB287B-C8C6-4C10-BB08-804B45AAC640}" sibTransId="{87DF3FF0-134F-4C2D-A8C1-BA3F62EDB087}"/>
    <dgm:cxn modelId="{3A385179-C748-4B2B-A369-67548A30F62B}" type="presOf" srcId="{DB9B4A3A-64DB-4B4E-A593-0B4D4931F9C7}" destId="{18494D41-7C89-4A20-980F-7FC1FA0B3A96}" srcOrd="0" destOrd="0" presId="urn:microsoft.com/office/officeart/2008/layout/LinedList"/>
    <dgm:cxn modelId="{897D5183-CC91-4106-8B1C-CF90D8E7383A}" type="presOf" srcId="{CF634601-817E-441D-9BB9-C7204A7D36F1}" destId="{C93CB0FD-368B-4B94-92AF-61B0759F697F}" srcOrd="0" destOrd="0" presId="urn:microsoft.com/office/officeart/2008/layout/LinedList"/>
    <dgm:cxn modelId="{DA485089-DB20-4B82-9FA5-0BC210BDE7C2}" srcId="{8F70A16A-7A68-4F4C-B518-2AAA1113E3C9}" destId="{DAEF534A-72D5-4C0B-8C28-487C256B3CE2}" srcOrd="2" destOrd="0" parTransId="{0E2AC93D-0242-4C61-8A95-71B961FC4D8A}" sibTransId="{3CF015CC-4248-4FD8-85A9-C826718F7CF7}"/>
    <dgm:cxn modelId="{96388A95-3C0B-470D-B60F-FB8701BBD572}" srcId="{8F70A16A-7A68-4F4C-B518-2AAA1113E3C9}" destId="{3155CD41-F7C8-42BC-9A17-0B1ED41D4E50}" srcOrd="4" destOrd="0" parTransId="{1E7B4AB7-A3ED-4507-9B20-A04285F5BEF7}" sibTransId="{31B5A354-843E-4BDE-B18C-EAC126FDA297}"/>
    <dgm:cxn modelId="{6AED09A2-A6B8-4B6F-8302-99D0B8D49C73}" srcId="{8F70A16A-7A68-4F4C-B518-2AAA1113E3C9}" destId="{29E9D783-2538-4079-935B-4319A33302A4}" srcOrd="3" destOrd="0" parTransId="{D5E96F93-E4CD-4C92-B547-8C0D61E68E9B}" sibTransId="{777B2254-F264-4F34-BA08-29629EC58FF5}"/>
    <dgm:cxn modelId="{4ABCA5A7-6A3E-4E05-BB34-6F1C7CB2C952}" type="presOf" srcId="{3155CD41-F7C8-42BC-9A17-0B1ED41D4E50}" destId="{DD6CE486-4F19-480C-B2E5-DCF29A0C215D}" srcOrd="0" destOrd="0" presId="urn:microsoft.com/office/officeart/2008/layout/LinedList"/>
    <dgm:cxn modelId="{BDC921B7-865F-48C9-8EAC-C6C71CA148BA}" type="presOf" srcId="{29E9D783-2538-4079-935B-4319A33302A4}" destId="{9AA9B5C3-9271-4D44-A028-CB58EF701D88}" srcOrd="0" destOrd="0" presId="urn:microsoft.com/office/officeart/2008/layout/LinedList"/>
    <dgm:cxn modelId="{819899C8-956C-43DB-AB50-50134E96CAA3}" type="presOf" srcId="{0B530FAE-806F-4C02-A5DA-05790F8C1932}" destId="{C3679599-90C6-4FBF-9D04-7701ABE60004}" srcOrd="0" destOrd="0" presId="urn:microsoft.com/office/officeart/2008/layout/LinedList"/>
    <dgm:cxn modelId="{EFAAE5C9-A6D3-4CED-9617-34D5784B04A9}" srcId="{8F70A16A-7A68-4F4C-B518-2AAA1113E3C9}" destId="{C9643B5B-978D-4A3A-9C59-182F7FE0CCC5}" srcOrd="10" destOrd="0" parTransId="{CFA25486-6D25-42E0-80CF-00D3C1E14C93}" sibTransId="{D4C2FDBF-833B-4EA4-BE31-4652A1AA68F5}"/>
    <dgm:cxn modelId="{7BA827CB-E8FB-4CFE-8B7A-5485F9C6C1D1}" srcId="{8F70A16A-7A68-4F4C-B518-2AAA1113E3C9}" destId="{212A582B-B85C-4797-A9D8-90E130B895E2}" srcOrd="1" destOrd="0" parTransId="{C910356A-FE3A-433A-93BB-75183C9E0B5B}" sibTransId="{F4353110-B096-4C22-9689-41D8445CF4BB}"/>
    <dgm:cxn modelId="{BE8AF6E2-F839-4533-AD5F-A922E269A639}" srcId="{8F70A16A-7A68-4F4C-B518-2AAA1113E3C9}" destId="{DB9B4A3A-64DB-4B4E-A593-0B4D4931F9C7}" srcOrd="6" destOrd="0" parTransId="{7DB13A84-9B55-4438-8A78-7646E0662E82}" sibTransId="{6E622619-1210-41EF-BEC8-4712F4482D77}"/>
    <dgm:cxn modelId="{8D826EE3-6B0E-480A-8C67-9D4A4C43DF2C}" srcId="{8F70A16A-7A68-4F4C-B518-2AAA1113E3C9}" destId="{CF634601-817E-441D-9BB9-C7204A7D36F1}" srcOrd="8" destOrd="0" parTransId="{86479ABB-A380-4AF0-ACF1-F85A2A74E515}" sibTransId="{88CBE942-B2F7-43CA-861F-16E77B1A4939}"/>
    <dgm:cxn modelId="{10159EE8-F9CB-4FF7-BCA4-9BD631CB7286}" type="presOf" srcId="{C9EC8BB4-0BF4-4D9D-91AC-98F2C22DA740}" destId="{6D284542-9579-487E-92F9-2599100D8FAF}" srcOrd="0" destOrd="0" presId="urn:microsoft.com/office/officeart/2008/layout/LinedList"/>
    <dgm:cxn modelId="{B33AC8FC-AFCD-4EF2-9270-AAD6214AEBAC}" type="presOf" srcId="{11E402B3-79BC-4E0E-B41F-A5B9D9E1E6F8}" destId="{E6C2605E-A384-4979-834C-52DE6925E4F4}" srcOrd="0" destOrd="0" presId="urn:microsoft.com/office/officeart/2008/layout/LinedList"/>
    <dgm:cxn modelId="{6E1B4962-6F87-44D7-87C7-C3FCF16CEA7A}" type="presParOf" srcId="{A0048E79-8430-4011-A83A-8D9FF51366E3}" destId="{0BAA2317-ABD6-45D3-9207-5EC2E44CBFE4}" srcOrd="0" destOrd="0" presId="urn:microsoft.com/office/officeart/2008/layout/LinedList"/>
    <dgm:cxn modelId="{DD131074-D356-4DB7-A7F2-8609F01F657E}" type="presParOf" srcId="{A0048E79-8430-4011-A83A-8D9FF51366E3}" destId="{0726A3CD-4229-4AEA-AA67-239DCEF71565}" srcOrd="1" destOrd="0" presId="urn:microsoft.com/office/officeart/2008/layout/LinedList"/>
    <dgm:cxn modelId="{B537A549-23B0-447A-B922-665D436E9F71}" type="presParOf" srcId="{0726A3CD-4229-4AEA-AA67-239DCEF71565}" destId="{C3679599-90C6-4FBF-9D04-7701ABE60004}" srcOrd="0" destOrd="0" presId="urn:microsoft.com/office/officeart/2008/layout/LinedList"/>
    <dgm:cxn modelId="{5534FBFE-EED6-42C5-8061-126D5CCDA287}" type="presParOf" srcId="{0726A3CD-4229-4AEA-AA67-239DCEF71565}" destId="{9199F38A-1FE2-4EC7-B108-131E3D3BD6AA}" srcOrd="1" destOrd="0" presId="urn:microsoft.com/office/officeart/2008/layout/LinedList"/>
    <dgm:cxn modelId="{EA60750B-6F3E-410A-8373-C45966279F25}" type="presParOf" srcId="{A0048E79-8430-4011-A83A-8D9FF51366E3}" destId="{E65823B9-7C0E-4A39-88EF-113214A3F871}" srcOrd="2" destOrd="0" presId="urn:microsoft.com/office/officeart/2008/layout/LinedList"/>
    <dgm:cxn modelId="{E88DE57A-3D68-45B6-B7B9-F8ACEE62807A}" type="presParOf" srcId="{A0048E79-8430-4011-A83A-8D9FF51366E3}" destId="{F4876C18-F5AD-4C68-9EEE-56A0EA741BAB}" srcOrd="3" destOrd="0" presId="urn:microsoft.com/office/officeart/2008/layout/LinedList"/>
    <dgm:cxn modelId="{CBF27585-342A-4759-96F8-E0C72AF04400}" type="presParOf" srcId="{F4876C18-F5AD-4C68-9EEE-56A0EA741BAB}" destId="{F9DED536-AE7E-4C4C-B844-9575B389A95A}" srcOrd="0" destOrd="0" presId="urn:microsoft.com/office/officeart/2008/layout/LinedList"/>
    <dgm:cxn modelId="{80EC5745-A8A3-4E2C-997B-748CC5732066}" type="presParOf" srcId="{F4876C18-F5AD-4C68-9EEE-56A0EA741BAB}" destId="{8BD8BD4E-4969-4A92-9E14-87E667C62305}" srcOrd="1" destOrd="0" presId="urn:microsoft.com/office/officeart/2008/layout/LinedList"/>
    <dgm:cxn modelId="{5BC21518-7E02-4348-BC16-01D3DC94CBA6}" type="presParOf" srcId="{A0048E79-8430-4011-A83A-8D9FF51366E3}" destId="{897AE076-99BE-464A-A5CB-C6B5E91C5797}" srcOrd="4" destOrd="0" presId="urn:microsoft.com/office/officeart/2008/layout/LinedList"/>
    <dgm:cxn modelId="{1C7C5CBE-C14C-4891-8CAF-DB879D86B068}" type="presParOf" srcId="{A0048E79-8430-4011-A83A-8D9FF51366E3}" destId="{EC0D634D-66AE-4670-88BE-BC996025150C}" srcOrd="5" destOrd="0" presId="urn:microsoft.com/office/officeart/2008/layout/LinedList"/>
    <dgm:cxn modelId="{F957BCB5-F6E0-460E-9F6D-BDFAC12E1856}" type="presParOf" srcId="{EC0D634D-66AE-4670-88BE-BC996025150C}" destId="{7D28DDA5-4636-4909-9CA0-7EA8FCC1F61A}" srcOrd="0" destOrd="0" presId="urn:microsoft.com/office/officeart/2008/layout/LinedList"/>
    <dgm:cxn modelId="{24F47BF7-5E86-4BB1-B384-653842B539A3}" type="presParOf" srcId="{EC0D634D-66AE-4670-88BE-BC996025150C}" destId="{2B129EB4-6B03-4E42-8D5E-73AAC4914FD1}" srcOrd="1" destOrd="0" presId="urn:microsoft.com/office/officeart/2008/layout/LinedList"/>
    <dgm:cxn modelId="{79C26ABE-A082-4579-BC4B-8033D1E073CE}" type="presParOf" srcId="{A0048E79-8430-4011-A83A-8D9FF51366E3}" destId="{276D0D94-BB0A-47FE-BAAA-F0B70F759C86}" srcOrd="6" destOrd="0" presId="urn:microsoft.com/office/officeart/2008/layout/LinedList"/>
    <dgm:cxn modelId="{E44717EC-C391-4777-96B7-543D27170C32}" type="presParOf" srcId="{A0048E79-8430-4011-A83A-8D9FF51366E3}" destId="{0B53913A-BF35-4870-A8ED-10D471A0B752}" srcOrd="7" destOrd="0" presId="urn:microsoft.com/office/officeart/2008/layout/LinedList"/>
    <dgm:cxn modelId="{46392496-E49F-4D10-B8FD-A105C0CF809B}" type="presParOf" srcId="{0B53913A-BF35-4870-A8ED-10D471A0B752}" destId="{9AA9B5C3-9271-4D44-A028-CB58EF701D88}" srcOrd="0" destOrd="0" presId="urn:microsoft.com/office/officeart/2008/layout/LinedList"/>
    <dgm:cxn modelId="{2892956A-85C8-4056-8340-C02389BD9F8A}" type="presParOf" srcId="{0B53913A-BF35-4870-A8ED-10D471A0B752}" destId="{E15C2C2F-44F1-49AF-BCDF-8E95FDB832E7}" srcOrd="1" destOrd="0" presId="urn:microsoft.com/office/officeart/2008/layout/LinedList"/>
    <dgm:cxn modelId="{519B1493-EB94-4DD2-A40D-B1CD4376BCCC}" type="presParOf" srcId="{A0048E79-8430-4011-A83A-8D9FF51366E3}" destId="{BDF4FFE7-2C81-4BF2-9F71-F5074B6C33EC}" srcOrd="8" destOrd="0" presId="urn:microsoft.com/office/officeart/2008/layout/LinedList"/>
    <dgm:cxn modelId="{403555CE-5144-4FA1-93AF-3D144DDD8EAE}" type="presParOf" srcId="{A0048E79-8430-4011-A83A-8D9FF51366E3}" destId="{A0ED089C-F04F-4650-9283-960F63FDA59A}" srcOrd="9" destOrd="0" presId="urn:microsoft.com/office/officeart/2008/layout/LinedList"/>
    <dgm:cxn modelId="{4296EB43-2F78-4B35-9146-55785C6A80F7}" type="presParOf" srcId="{A0ED089C-F04F-4650-9283-960F63FDA59A}" destId="{DD6CE486-4F19-480C-B2E5-DCF29A0C215D}" srcOrd="0" destOrd="0" presId="urn:microsoft.com/office/officeart/2008/layout/LinedList"/>
    <dgm:cxn modelId="{C105239D-4EB5-4A25-86DC-F164E6271C78}" type="presParOf" srcId="{A0ED089C-F04F-4650-9283-960F63FDA59A}" destId="{83F9107B-7193-4F50-A6B0-088281408D6A}" srcOrd="1" destOrd="0" presId="urn:microsoft.com/office/officeart/2008/layout/LinedList"/>
    <dgm:cxn modelId="{4C00ADC9-0161-4356-BF57-E2582E7A8165}" type="presParOf" srcId="{A0048E79-8430-4011-A83A-8D9FF51366E3}" destId="{9A88A174-47C1-4336-BBC9-33962C6FC5A5}" srcOrd="10" destOrd="0" presId="urn:microsoft.com/office/officeart/2008/layout/LinedList"/>
    <dgm:cxn modelId="{4EFA2DA8-A474-48BF-9486-457844B23D6C}" type="presParOf" srcId="{A0048E79-8430-4011-A83A-8D9FF51366E3}" destId="{400B9344-6499-4DE7-9D8A-7E8E36EF2D75}" srcOrd="11" destOrd="0" presId="urn:microsoft.com/office/officeart/2008/layout/LinedList"/>
    <dgm:cxn modelId="{91F34823-F234-4403-9F9A-C845C2772A84}" type="presParOf" srcId="{400B9344-6499-4DE7-9D8A-7E8E36EF2D75}" destId="{E6C2605E-A384-4979-834C-52DE6925E4F4}" srcOrd="0" destOrd="0" presId="urn:microsoft.com/office/officeart/2008/layout/LinedList"/>
    <dgm:cxn modelId="{4681E330-2E27-41B9-8F6B-6D2FCB4DAF8C}" type="presParOf" srcId="{400B9344-6499-4DE7-9D8A-7E8E36EF2D75}" destId="{673A0C59-18C3-4982-9F11-2319641058CD}" srcOrd="1" destOrd="0" presId="urn:microsoft.com/office/officeart/2008/layout/LinedList"/>
    <dgm:cxn modelId="{47A86C00-9A4A-410B-94B8-2E4C0D511E86}" type="presParOf" srcId="{A0048E79-8430-4011-A83A-8D9FF51366E3}" destId="{41AADCCC-8DDD-4836-BC23-5B4A5F50CF08}" srcOrd="12" destOrd="0" presId="urn:microsoft.com/office/officeart/2008/layout/LinedList"/>
    <dgm:cxn modelId="{4577173D-CA28-437C-AF11-4EB1709B70AE}" type="presParOf" srcId="{A0048E79-8430-4011-A83A-8D9FF51366E3}" destId="{EF6DD782-D931-4D50-86BB-944DCAA65734}" srcOrd="13" destOrd="0" presId="urn:microsoft.com/office/officeart/2008/layout/LinedList"/>
    <dgm:cxn modelId="{2CFFDD12-2486-4AB2-8214-75943F377E69}" type="presParOf" srcId="{EF6DD782-D931-4D50-86BB-944DCAA65734}" destId="{18494D41-7C89-4A20-980F-7FC1FA0B3A96}" srcOrd="0" destOrd="0" presId="urn:microsoft.com/office/officeart/2008/layout/LinedList"/>
    <dgm:cxn modelId="{65F35BE2-BC6A-4194-BF55-1B8102A1BD32}" type="presParOf" srcId="{EF6DD782-D931-4D50-86BB-944DCAA65734}" destId="{5CD24069-F594-45A0-AFED-1F712CCAD77E}" srcOrd="1" destOrd="0" presId="urn:microsoft.com/office/officeart/2008/layout/LinedList"/>
    <dgm:cxn modelId="{E26CC4D1-CD07-4EEA-BD45-1CB3645077B7}" type="presParOf" srcId="{A0048E79-8430-4011-A83A-8D9FF51366E3}" destId="{ECA8F08E-464E-45AC-8918-687B19B4D766}" srcOrd="14" destOrd="0" presId="urn:microsoft.com/office/officeart/2008/layout/LinedList"/>
    <dgm:cxn modelId="{1587308B-8BB3-4871-89D5-1366E45632C5}" type="presParOf" srcId="{A0048E79-8430-4011-A83A-8D9FF51366E3}" destId="{88C50B2B-1438-41DA-AE64-B659AF44B027}" srcOrd="15" destOrd="0" presId="urn:microsoft.com/office/officeart/2008/layout/LinedList"/>
    <dgm:cxn modelId="{74B01F73-5C30-421E-A2E3-3523840C5F13}" type="presParOf" srcId="{88C50B2B-1438-41DA-AE64-B659AF44B027}" destId="{0CDC9EEA-E2AE-4F16-A09F-2BBD098D942E}" srcOrd="0" destOrd="0" presId="urn:microsoft.com/office/officeart/2008/layout/LinedList"/>
    <dgm:cxn modelId="{0CAE023F-3CCD-4955-B810-CFD7739746F6}" type="presParOf" srcId="{88C50B2B-1438-41DA-AE64-B659AF44B027}" destId="{9C996A0E-AB5C-4640-814C-B2C17C70C51D}" srcOrd="1" destOrd="0" presId="urn:microsoft.com/office/officeart/2008/layout/LinedList"/>
    <dgm:cxn modelId="{7BAD2A3D-D18C-414A-B843-12DC6A7A1906}" type="presParOf" srcId="{A0048E79-8430-4011-A83A-8D9FF51366E3}" destId="{E681CECC-E560-4E7C-BFC0-179D0BB4FB70}" srcOrd="16" destOrd="0" presId="urn:microsoft.com/office/officeart/2008/layout/LinedList"/>
    <dgm:cxn modelId="{5D2CCC3A-9E27-4573-9441-0A7DD30369AE}" type="presParOf" srcId="{A0048E79-8430-4011-A83A-8D9FF51366E3}" destId="{C3AC73A5-FCC0-458F-A0E4-F1CB413FF3DB}" srcOrd="17" destOrd="0" presId="urn:microsoft.com/office/officeart/2008/layout/LinedList"/>
    <dgm:cxn modelId="{71F6B937-8679-4472-980B-B1252FE7D15C}" type="presParOf" srcId="{C3AC73A5-FCC0-458F-A0E4-F1CB413FF3DB}" destId="{C93CB0FD-368B-4B94-92AF-61B0759F697F}" srcOrd="0" destOrd="0" presId="urn:microsoft.com/office/officeart/2008/layout/LinedList"/>
    <dgm:cxn modelId="{9A1E6899-68D7-491B-B4CA-A4EBC1C36E8A}" type="presParOf" srcId="{C3AC73A5-FCC0-458F-A0E4-F1CB413FF3DB}" destId="{4252CDF6-BC17-41C4-BABC-15ECF0A9C615}" srcOrd="1" destOrd="0" presId="urn:microsoft.com/office/officeart/2008/layout/LinedList"/>
    <dgm:cxn modelId="{D40B8EAC-1B2D-487D-B9E5-E88A06FB2340}" type="presParOf" srcId="{A0048E79-8430-4011-A83A-8D9FF51366E3}" destId="{BD3B5E05-8246-4650-BAD2-3002E216DF93}" srcOrd="18" destOrd="0" presId="urn:microsoft.com/office/officeart/2008/layout/LinedList"/>
    <dgm:cxn modelId="{11C02C9E-BA56-4F2C-8B8F-3AF32CCDF5EA}" type="presParOf" srcId="{A0048E79-8430-4011-A83A-8D9FF51366E3}" destId="{14424033-ACE4-4471-B53E-FF1D63DECE60}" srcOrd="19" destOrd="0" presId="urn:microsoft.com/office/officeart/2008/layout/LinedList"/>
    <dgm:cxn modelId="{522B3C36-E4BD-4588-996B-AAC60952F37C}" type="presParOf" srcId="{14424033-ACE4-4471-B53E-FF1D63DECE60}" destId="{76240449-A533-47BE-8A16-47543849450E}" srcOrd="0" destOrd="0" presId="urn:microsoft.com/office/officeart/2008/layout/LinedList"/>
    <dgm:cxn modelId="{AC760938-0D20-4A6A-9802-ECCC4A73DEFA}" type="presParOf" srcId="{14424033-ACE4-4471-B53E-FF1D63DECE60}" destId="{AF8136BB-3487-4539-8780-DE5967B27446}" srcOrd="1" destOrd="0" presId="urn:microsoft.com/office/officeart/2008/layout/LinedList"/>
    <dgm:cxn modelId="{7525E90E-E160-4455-9709-500D2BD27234}" type="presParOf" srcId="{A0048E79-8430-4011-A83A-8D9FF51366E3}" destId="{4DAE2E88-D7E6-4D6A-B134-B5F889B26101}" srcOrd="20" destOrd="0" presId="urn:microsoft.com/office/officeart/2008/layout/LinedList"/>
    <dgm:cxn modelId="{2947E4CA-EBC0-4133-A646-D88F4C437D2B}" type="presParOf" srcId="{A0048E79-8430-4011-A83A-8D9FF51366E3}" destId="{6B03489E-9596-4B6A-B111-1E7566A3C7B8}" srcOrd="21" destOrd="0" presId="urn:microsoft.com/office/officeart/2008/layout/LinedList"/>
    <dgm:cxn modelId="{104C3441-A7E0-42D9-B923-24348F742DA2}" type="presParOf" srcId="{6B03489E-9596-4B6A-B111-1E7566A3C7B8}" destId="{1EA4E82F-6640-4482-B2FF-7D0CCFB76F58}" srcOrd="0" destOrd="0" presId="urn:microsoft.com/office/officeart/2008/layout/LinedList"/>
    <dgm:cxn modelId="{F15F2616-0529-4EB1-8BBF-AA0FCA9921A1}" type="presParOf" srcId="{6B03489E-9596-4B6A-B111-1E7566A3C7B8}" destId="{9EFF67C8-FFE2-4B1D-A921-B74B55E38AE4}" srcOrd="1" destOrd="0" presId="urn:microsoft.com/office/officeart/2008/layout/LinedList"/>
    <dgm:cxn modelId="{519DE870-4B8C-4C8A-9CF4-DD8FB4EB7972}" type="presParOf" srcId="{A0048E79-8430-4011-A83A-8D9FF51366E3}" destId="{7234E3AF-EE59-445E-BBDB-9B5A4A922F2D}" srcOrd="22" destOrd="0" presId="urn:microsoft.com/office/officeart/2008/layout/LinedList"/>
    <dgm:cxn modelId="{15C71FCE-DF07-4E8E-BC17-BC0011F72812}" type="presParOf" srcId="{A0048E79-8430-4011-A83A-8D9FF51366E3}" destId="{FF2D072E-8AC5-487D-BAB7-A2CC45BB9042}" srcOrd="23" destOrd="0" presId="urn:microsoft.com/office/officeart/2008/layout/LinedList"/>
    <dgm:cxn modelId="{2EF0376E-B718-4699-B028-6EC403AFF679}" type="presParOf" srcId="{FF2D072E-8AC5-487D-BAB7-A2CC45BB9042}" destId="{6D284542-9579-487E-92F9-2599100D8FAF}" srcOrd="0" destOrd="0" presId="urn:microsoft.com/office/officeart/2008/layout/LinedList"/>
    <dgm:cxn modelId="{480AE951-37C7-42AF-BAC2-B01FEF3A7CD1}" type="presParOf" srcId="{FF2D072E-8AC5-487D-BAB7-A2CC45BB9042}" destId="{2A5C90D4-B534-4E29-B773-EBEB620C7968}" srcOrd="1" destOrd="0" presId="urn:microsoft.com/office/officeart/2008/layout/LinedList"/>
    <dgm:cxn modelId="{CE3BD974-7A8E-427D-BFDD-AEE198B705E5}" type="presParOf" srcId="{A0048E79-8430-4011-A83A-8D9FF51366E3}" destId="{0AB92EEC-C703-437F-8331-69C08873BF93}" srcOrd="24" destOrd="0" presId="urn:microsoft.com/office/officeart/2008/layout/LinedList"/>
    <dgm:cxn modelId="{C97C952E-AA72-485F-B13E-3F2C6103DB78}" type="presParOf" srcId="{A0048E79-8430-4011-A83A-8D9FF51366E3}" destId="{0522A125-C209-4F3F-8C47-88B94702944E}" srcOrd="25" destOrd="0" presId="urn:microsoft.com/office/officeart/2008/layout/LinedList"/>
    <dgm:cxn modelId="{C0EA4727-0983-4613-BCED-34A9323AC057}" type="presParOf" srcId="{0522A125-C209-4F3F-8C47-88B94702944E}" destId="{3557FB9C-70F6-4673-A999-91CAD77736E3}" srcOrd="0" destOrd="0" presId="urn:microsoft.com/office/officeart/2008/layout/LinedList"/>
    <dgm:cxn modelId="{29E6755F-1074-490C-990A-1DAEA5E8D8AD}" type="presParOf" srcId="{0522A125-C209-4F3F-8C47-88B94702944E}" destId="{BF952948-7BCA-4195-8CFE-17FF6671ECD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F70A16A-7A68-4F4C-B518-2AAA1113E3C9}"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0B530FAE-806F-4C02-A5DA-05790F8C1932}">
      <dgm:prSet/>
      <dgm:spPr/>
      <dgm:t>
        <a:bodyPr/>
        <a:lstStyle/>
        <a:p>
          <a:r>
            <a:rPr lang="en-US" b="1" dirty="0"/>
            <a:t>Establish Federal credentials for CMAQ reporting requirements</a:t>
          </a:r>
          <a:endParaRPr lang="en-US" dirty="0"/>
        </a:p>
      </dgm:t>
    </dgm:pt>
    <dgm:pt modelId="{F7DB287B-C8C6-4C10-BB08-804B45AAC640}" type="parTrans" cxnId="{1A2B4E75-094F-4F43-A329-38CADFE0538F}">
      <dgm:prSet/>
      <dgm:spPr/>
      <dgm:t>
        <a:bodyPr/>
        <a:lstStyle/>
        <a:p>
          <a:endParaRPr lang="en-US"/>
        </a:p>
      </dgm:t>
    </dgm:pt>
    <dgm:pt modelId="{87DF3FF0-134F-4C2D-A8C1-BA3F62EDB087}" type="sibTrans" cxnId="{1A2B4E75-094F-4F43-A329-38CADFE0538F}">
      <dgm:prSet/>
      <dgm:spPr/>
      <dgm:t>
        <a:bodyPr/>
        <a:lstStyle/>
        <a:p>
          <a:endParaRPr lang="en-US"/>
        </a:p>
      </dgm:t>
    </dgm:pt>
    <dgm:pt modelId="{212A582B-B85C-4797-A9D8-90E130B895E2}">
      <dgm:prSet/>
      <dgm:spPr/>
      <dgm:t>
        <a:bodyPr/>
        <a:lstStyle/>
        <a:p>
          <a:r>
            <a:rPr lang="en-US" b="1" dirty="0"/>
            <a:t>Schedule upcoming year’s Cube Trainings</a:t>
          </a:r>
          <a:endParaRPr lang="en-US" dirty="0"/>
        </a:p>
      </dgm:t>
    </dgm:pt>
    <dgm:pt modelId="{C910356A-FE3A-433A-93BB-75183C9E0B5B}" type="parTrans" cxnId="{7BA827CB-E8FB-4CFE-8B7A-5485F9C6C1D1}">
      <dgm:prSet/>
      <dgm:spPr/>
      <dgm:t>
        <a:bodyPr/>
        <a:lstStyle/>
        <a:p>
          <a:endParaRPr lang="en-US"/>
        </a:p>
      </dgm:t>
    </dgm:pt>
    <dgm:pt modelId="{F4353110-B096-4C22-9689-41D8445CF4BB}" type="sibTrans" cxnId="{7BA827CB-E8FB-4CFE-8B7A-5485F9C6C1D1}">
      <dgm:prSet/>
      <dgm:spPr/>
      <dgm:t>
        <a:bodyPr/>
        <a:lstStyle/>
        <a:p>
          <a:endParaRPr lang="en-US"/>
        </a:p>
      </dgm:t>
    </dgm:pt>
    <dgm:pt modelId="{DAEF534A-72D5-4C0B-8C28-487C256B3CE2}">
      <dgm:prSet/>
      <dgm:spPr/>
      <dgm:t>
        <a:bodyPr/>
        <a:lstStyle/>
        <a:p>
          <a:r>
            <a:rPr lang="en-US" b="1" dirty="0"/>
            <a:t>Review and submit requests to flex FHWA funding (Flex Letters) to Supervisor</a:t>
          </a:r>
          <a:endParaRPr lang="en-US" dirty="0"/>
        </a:p>
      </dgm:t>
    </dgm:pt>
    <dgm:pt modelId="{0E2AC93D-0242-4C61-8A95-71B961FC4D8A}" type="parTrans" cxnId="{DA485089-DB20-4B82-9FA5-0BC210BDE7C2}">
      <dgm:prSet/>
      <dgm:spPr/>
      <dgm:t>
        <a:bodyPr/>
        <a:lstStyle/>
        <a:p>
          <a:endParaRPr lang="en-US"/>
        </a:p>
      </dgm:t>
    </dgm:pt>
    <dgm:pt modelId="{3CF015CC-4248-4FD8-85A9-C826718F7CF7}" type="sibTrans" cxnId="{DA485089-DB20-4B82-9FA5-0BC210BDE7C2}">
      <dgm:prSet/>
      <dgm:spPr/>
      <dgm:t>
        <a:bodyPr/>
        <a:lstStyle/>
        <a:p>
          <a:endParaRPr lang="en-US"/>
        </a:p>
      </dgm:t>
    </dgm:pt>
    <dgm:pt modelId="{29E9D783-2538-4079-935B-4319A33302A4}">
      <dgm:prSet/>
      <dgm:spPr/>
      <dgm:t>
        <a:bodyPr/>
        <a:lstStyle/>
        <a:p>
          <a:r>
            <a:rPr lang="en-US" b="1" dirty="0"/>
            <a:t>Verify MPO charges for eligibility</a:t>
          </a:r>
          <a:endParaRPr lang="en-US" dirty="0"/>
        </a:p>
      </dgm:t>
    </dgm:pt>
    <dgm:pt modelId="{D5E96F93-E4CD-4C92-B547-8C0D61E68E9B}" type="parTrans" cxnId="{6AED09A2-A6B8-4B6F-8302-99D0B8D49C73}">
      <dgm:prSet/>
      <dgm:spPr/>
      <dgm:t>
        <a:bodyPr/>
        <a:lstStyle/>
        <a:p>
          <a:endParaRPr lang="en-US"/>
        </a:p>
      </dgm:t>
    </dgm:pt>
    <dgm:pt modelId="{777B2254-F264-4F34-BA08-29629EC58FF5}" type="sibTrans" cxnId="{6AED09A2-A6B8-4B6F-8302-99D0B8D49C73}">
      <dgm:prSet/>
      <dgm:spPr/>
      <dgm:t>
        <a:bodyPr/>
        <a:lstStyle/>
        <a:p>
          <a:endParaRPr lang="en-US"/>
        </a:p>
      </dgm:t>
    </dgm:pt>
    <dgm:pt modelId="{3155CD41-F7C8-42BC-9A17-0B1ED41D4E50}">
      <dgm:prSet/>
      <dgm:spPr/>
      <dgm:t>
        <a:bodyPr/>
        <a:lstStyle/>
        <a:p>
          <a:r>
            <a:rPr lang="en-US" b="1" strike="noStrike" dirty="0"/>
            <a:t>Manage process of getting F7A to Front Office exactly 3 months before authorization</a:t>
          </a:r>
        </a:p>
      </dgm:t>
    </dgm:pt>
    <dgm:pt modelId="{1E7B4AB7-A3ED-4507-9B20-A04285F5BEF7}" type="parTrans" cxnId="{96388A95-3C0B-470D-B60F-FB8701BBD572}">
      <dgm:prSet/>
      <dgm:spPr/>
      <dgm:t>
        <a:bodyPr/>
        <a:lstStyle/>
        <a:p>
          <a:endParaRPr lang="en-US"/>
        </a:p>
      </dgm:t>
    </dgm:pt>
    <dgm:pt modelId="{31B5A354-843E-4BDE-B18C-EAC126FDA297}" type="sibTrans" cxnId="{96388A95-3C0B-470D-B60F-FB8701BBD572}">
      <dgm:prSet/>
      <dgm:spPr/>
      <dgm:t>
        <a:bodyPr/>
        <a:lstStyle/>
        <a:p>
          <a:endParaRPr lang="en-US"/>
        </a:p>
      </dgm:t>
    </dgm:pt>
    <dgm:pt modelId="{11E402B3-79BC-4E0E-B41F-A5B9D9E1E6F8}">
      <dgm:prSet/>
      <dgm:spPr/>
      <dgm:t>
        <a:bodyPr/>
        <a:lstStyle/>
        <a:p>
          <a:endParaRPr lang="en-US" dirty="0"/>
        </a:p>
      </dgm:t>
    </dgm:pt>
    <dgm:pt modelId="{69EA407E-595B-4D82-9EA1-3785D078062F}" type="parTrans" cxnId="{F60C895E-C33C-40BF-A77D-6FE291D9AC4D}">
      <dgm:prSet/>
      <dgm:spPr/>
      <dgm:t>
        <a:bodyPr/>
        <a:lstStyle/>
        <a:p>
          <a:endParaRPr lang="en-US"/>
        </a:p>
      </dgm:t>
    </dgm:pt>
    <dgm:pt modelId="{1F4A43EE-CB3C-4DB3-9840-170968FF1F47}" type="sibTrans" cxnId="{F60C895E-C33C-40BF-A77D-6FE291D9AC4D}">
      <dgm:prSet/>
      <dgm:spPr/>
      <dgm:t>
        <a:bodyPr/>
        <a:lstStyle/>
        <a:p>
          <a:endParaRPr lang="en-US"/>
        </a:p>
      </dgm:t>
    </dgm:pt>
    <dgm:pt modelId="{DB9B4A3A-64DB-4B4E-A593-0B4D4931F9C7}">
      <dgm:prSet/>
      <dgm:spPr/>
      <dgm:t>
        <a:bodyPr/>
        <a:lstStyle/>
        <a:p>
          <a:endParaRPr lang="en-US" dirty="0"/>
        </a:p>
      </dgm:t>
    </dgm:pt>
    <dgm:pt modelId="{7DB13A84-9B55-4438-8A78-7646E0662E82}" type="parTrans" cxnId="{BE8AF6E2-F839-4533-AD5F-A922E269A639}">
      <dgm:prSet/>
      <dgm:spPr/>
      <dgm:t>
        <a:bodyPr/>
        <a:lstStyle/>
        <a:p>
          <a:endParaRPr lang="en-US"/>
        </a:p>
      </dgm:t>
    </dgm:pt>
    <dgm:pt modelId="{6E622619-1210-41EF-BEC8-4712F4482D77}" type="sibTrans" cxnId="{BE8AF6E2-F839-4533-AD5F-A922E269A639}">
      <dgm:prSet/>
      <dgm:spPr/>
      <dgm:t>
        <a:bodyPr/>
        <a:lstStyle/>
        <a:p>
          <a:endParaRPr lang="en-US"/>
        </a:p>
      </dgm:t>
    </dgm:pt>
    <dgm:pt modelId="{10BBEC57-4507-4CEB-AE28-E3FD97C4FDA2}">
      <dgm:prSet/>
      <dgm:spPr/>
      <dgm:t>
        <a:bodyPr/>
        <a:lstStyle/>
        <a:p>
          <a:endParaRPr lang="en-US" dirty="0"/>
        </a:p>
      </dgm:t>
    </dgm:pt>
    <dgm:pt modelId="{FD33BAFE-9A33-4102-8BDE-02BF276E245E}" type="parTrans" cxnId="{F529D93C-D52C-455D-9302-C417ACCEAAAA}">
      <dgm:prSet/>
      <dgm:spPr/>
      <dgm:t>
        <a:bodyPr/>
        <a:lstStyle/>
        <a:p>
          <a:endParaRPr lang="en-US"/>
        </a:p>
      </dgm:t>
    </dgm:pt>
    <dgm:pt modelId="{C08E6889-0A6E-44CD-B15C-F3C08A2ADD0E}" type="sibTrans" cxnId="{F529D93C-D52C-455D-9302-C417ACCEAAAA}">
      <dgm:prSet/>
      <dgm:spPr/>
      <dgm:t>
        <a:bodyPr/>
        <a:lstStyle/>
        <a:p>
          <a:endParaRPr lang="en-US"/>
        </a:p>
      </dgm:t>
    </dgm:pt>
    <dgm:pt modelId="{CF634601-817E-441D-9BB9-C7204A7D36F1}">
      <dgm:prSet/>
      <dgm:spPr/>
      <dgm:t>
        <a:bodyPr/>
        <a:lstStyle/>
        <a:p>
          <a:endParaRPr lang="en-US" dirty="0"/>
        </a:p>
      </dgm:t>
    </dgm:pt>
    <dgm:pt modelId="{86479ABB-A380-4AF0-ACF1-F85A2A74E515}" type="parTrans" cxnId="{8D826EE3-6B0E-480A-8C67-9D4A4C43DF2C}">
      <dgm:prSet/>
      <dgm:spPr/>
      <dgm:t>
        <a:bodyPr/>
        <a:lstStyle/>
        <a:p>
          <a:endParaRPr lang="en-US"/>
        </a:p>
      </dgm:t>
    </dgm:pt>
    <dgm:pt modelId="{88CBE942-B2F7-43CA-861F-16E77B1A4939}" type="sibTrans" cxnId="{8D826EE3-6B0E-480A-8C67-9D4A4C43DF2C}">
      <dgm:prSet/>
      <dgm:spPr/>
      <dgm:t>
        <a:bodyPr/>
        <a:lstStyle/>
        <a:p>
          <a:endParaRPr lang="en-US"/>
        </a:p>
      </dgm:t>
    </dgm:pt>
    <dgm:pt modelId="{7D699CD6-1500-4812-B717-D0D1C86AB8BA}">
      <dgm:prSet/>
      <dgm:spPr/>
      <dgm:t>
        <a:bodyPr/>
        <a:lstStyle/>
        <a:p>
          <a:endParaRPr lang="en-US" dirty="0"/>
        </a:p>
      </dgm:t>
    </dgm:pt>
    <dgm:pt modelId="{8B93296B-8C1A-475E-B587-4ECA67453F26}" type="parTrans" cxnId="{D552945B-DBA0-403B-8B8C-A6AAEF29D27C}">
      <dgm:prSet/>
      <dgm:spPr/>
      <dgm:t>
        <a:bodyPr/>
        <a:lstStyle/>
        <a:p>
          <a:endParaRPr lang="en-US"/>
        </a:p>
      </dgm:t>
    </dgm:pt>
    <dgm:pt modelId="{EA70F7A7-5ABD-470A-80F4-A27ED64F814B}" type="sibTrans" cxnId="{D552945B-DBA0-403B-8B8C-A6AAEF29D27C}">
      <dgm:prSet/>
      <dgm:spPr/>
      <dgm:t>
        <a:bodyPr/>
        <a:lstStyle/>
        <a:p>
          <a:endParaRPr lang="en-US"/>
        </a:p>
      </dgm:t>
    </dgm:pt>
    <dgm:pt modelId="{C9643B5B-978D-4A3A-9C59-182F7FE0CCC5}">
      <dgm:prSet/>
      <dgm:spPr/>
      <dgm:t>
        <a:bodyPr/>
        <a:lstStyle/>
        <a:p>
          <a:endParaRPr lang="en-US" dirty="0"/>
        </a:p>
      </dgm:t>
    </dgm:pt>
    <dgm:pt modelId="{CFA25486-6D25-42E0-80CF-00D3C1E14C93}" type="parTrans" cxnId="{EFAAE5C9-A6D3-4CED-9617-34D5784B04A9}">
      <dgm:prSet/>
      <dgm:spPr/>
      <dgm:t>
        <a:bodyPr/>
        <a:lstStyle/>
        <a:p>
          <a:endParaRPr lang="en-US"/>
        </a:p>
      </dgm:t>
    </dgm:pt>
    <dgm:pt modelId="{D4C2FDBF-833B-4EA4-BE31-4652A1AA68F5}" type="sibTrans" cxnId="{EFAAE5C9-A6D3-4CED-9617-34D5784B04A9}">
      <dgm:prSet/>
      <dgm:spPr/>
      <dgm:t>
        <a:bodyPr/>
        <a:lstStyle/>
        <a:p>
          <a:endParaRPr lang="en-US"/>
        </a:p>
      </dgm:t>
    </dgm:pt>
    <dgm:pt modelId="{C9EC8BB4-0BF4-4D9D-91AC-98F2C22DA740}">
      <dgm:prSet/>
      <dgm:spPr/>
      <dgm:t>
        <a:bodyPr/>
        <a:lstStyle/>
        <a:p>
          <a:endParaRPr lang="en-US" dirty="0"/>
        </a:p>
      </dgm:t>
    </dgm:pt>
    <dgm:pt modelId="{F85183D7-71F6-4E79-AC2E-423837416AD1}" type="parTrans" cxnId="{F44E3A4D-FD0C-4A86-8285-66D01072E104}">
      <dgm:prSet/>
      <dgm:spPr/>
      <dgm:t>
        <a:bodyPr/>
        <a:lstStyle/>
        <a:p>
          <a:endParaRPr lang="en-US"/>
        </a:p>
      </dgm:t>
    </dgm:pt>
    <dgm:pt modelId="{D854E24E-6FEA-419B-87DE-185D9D4C8330}" type="sibTrans" cxnId="{F44E3A4D-FD0C-4A86-8285-66D01072E104}">
      <dgm:prSet/>
      <dgm:spPr/>
      <dgm:t>
        <a:bodyPr/>
        <a:lstStyle/>
        <a:p>
          <a:endParaRPr lang="en-US"/>
        </a:p>
      </dgm:t>
    </dgm:pt>
    <dgm:pt modelId="{B5346812-9B8F-4AB9-B94E-C0A6CF1C318A}">
      <dgm:prSet/>
      <dgm:spPr/>
      <dgm:t>
        <a:bodyPr/>
        <a:lstStyle/>
        <a:p>
          <a:r>
            <a:rPr lang="en-US" b="1" dirty="0"/>
            <a:t>Attend IAC Meeting and manage air quality process </a:t>
          </a:r>
          <a:endParaRPr lang="en-US" dirty="0"/>
        </a:p>
      </dgm:t>
    </dgm:pt>
    <dgm:pt modelId="{615CED6C-8D47-406F-AC4E-B15A9B5A5AF1}" type="parTrans" cxnId="{428B341E-5376-482F-BB01-F307051C06A1}">
      <dgm:prSet/>
      <dgm:spPr/>
      <dgm:t>
        <a:bodyPr/>
        <a:lstStyle/>
        <a:p>
          <a:endParaRPr lang="en-US"/>
        </a:p>
      </dgm:t>
    </dgm:pt>
    <dgm:pt modelId="{3546F6FC-B131-4CE7-93BA-634DFF22545F}" type="sibTrans" cxnId="{428B341E-5376-482F-BB01-F307051C06A1}">
      <dgm:prSet/>
      <dgm:spPr/>
      <dgm:t>
        <a:bodyPr/>
        <a:lstStyle/>
        <a:p>
          <a:endParaRPr lang="en-US"/>
        </a:p>
      </dgm:t>
    </dgm:pt>
    <dgm:pt modelId="{A0048E79-8430-4011-A83A-8D9FF51366E3}" type="pres">
      <dgm:prSet presAssocID="{8F70A16A-7A68-4F4C-B518-2AAA1113E3C9}" presName="vert0" presStyleCnt="0">
        <dgm:presLayoutVars>
          <dgm:dir/>
          <dgm:animOne val="branch"/>
          <dgm:animLvl val="lvl"/>
        </dgm:presLayoutVars>
      </dgm:prSet>
      <dgm:spPr/>
    </dgm:pt>
    <dgm:pt modelId="{0BAA2317-ABD6-45D3-9207-5EC2E44CBFE4}" type="pres">
      <dgm:prSet presAssocID="{0B530FAE-806F-4C02-A5DA-05790F8C1932}" presName="thickLine" presStyleLbl="alignNode1" presStyleIdx="0" presStyleCnt="13"/>
      <dgm:spPr/>
    </dgm:pt>
    <dgm:pt modelId="{0726A3CD-4229-4AEA-AA67-239DCEF71565}" type="pres">
      <dgm:prSet presAssocID="{0B530FAE-806F-4C02-A5DA-05790F8C1932}" presName="horz1" presStyleCnt="0"/>
      <dgm:spPr/>
    </dgm:pt>
    <dgm:pt modelId="{C3679599-90C6-4FBF-9D04-7701ABE60004}" type="pres">
      <dgm:prSet presAssocID="{0B530FAE-806F-4C02-A5DA-05790F8C1932}" presName="tx1" presStyleLbl="revTx" presStyleIdx="0" presStyleCnt="13"/>
      <dgm:spPr/>
    </dgm:pt>
    <dgm:pt modelId="{9199F38A-1FE2-4EC7-B108-131E3D3BD6AA}" type="pres">
      <dgm:prSet presAssocID="{0B530FAE-806F-4C02-A5DA-05790F8C1932}" presName="vert1" presStyleCnt="0"/>
      <dgm:spPr/>
    </dgm:pt>
    <dgm:pt modelId="{E65823B9-7C0E-4A39-88EF-113214A3F871}" type="pres">
      <dgm:prSet presAssocID="{212A582B-B85C-4797-A9D8-90E130B895E2}" presName="thickLine" presStyleLbl="alignNode1" presStyleIdx="1" presStyleCnt="13"/>
      <dgm:spPr/>
    </dgm:pt>
    <dgm:pt modelId="{F4876C18-F5AD-4C68-9EEE-56A0EA741BAB}" type="pres">
      <dgm:prSet presAssocID="{212A582B-B85C-4797-A9D8-90E130B895E2}" presName="horz1" presStyleCnt="0"/>
      <dgm:spPr/>
    </dgm:pt>
    <dgm:pt modelId="{F9DED536-AE7E-4C4C-B844-9575B389A95A}" type="pres">
      <dgm:prSet presAssocID="{212A582B-B85C-4797-A9D8-90E130B895E2}" presName="tx1" presStyleLbl="revTx" presStyleIdx="1" presStyleCnt="13"/>
      <dgm:spPr/>
    </dgm:pt>
    <dgm:pt modelId="{8BD8BD4E-4969-4A92-9E14-87E667C62305}" type="pres">
      <dgm:prSet presAssocID="{212A582B-B85C-4797-A9D8-90E130B895E2}" presName="vert1" presStyleCnt="0"/>
      <dgm:spPr/>
    </dgm:pt>
    <dgm:pt modelId="{897AE076-99BE-464A-A5CB-C6B5E91C5797}" type="pres">
      <dgm:prSet presAssocID="{DAEF534A-72D5-4C0B-8C28-487C256B3CE2}" presName="thickLine" presStyleLbl="alignNode1" presStyleIdx="2" presStyleCnt="13"/>
      <dgm:spPr/>
    </dgm:pt>
    <dgm:pt modelId="{EC0D634D-66AE-4670-88BE-BC996025150C}" type="pres">
      <dgm:prSet presAssocID="{DAEF534A-72D5-4C0B-8C28-487C256B3CE2}" presName="horz1" presStyleCnt="0"/>
      <dgm:spPr/>
    </dgm:pt>
    <dgm:pt modelId="{7D28DDA5-4636-4909-9CA0-7EA8FCC1F61A}" type="pres">
      <dgm:prSet presAssocID="{DAEF534A-72D5-4C0B-8C28-487C256B3CE2}" presName="tx1" presStyleLbl="revTx" presStyleIdx="2" presStyleCnt="13"/>
      <dgm:spPr/>
    </dgm:pt>
    <dgm:pt modelId="{2B129EB4-6B03-4E42-8D5E-73AAC4914FD1}" type="pres">
      <dgm:prSet presAssocID="{DAEF534A-72D5-4C0B-8C28-487C256B3CE2}" presName="vert1" presStyleCnt="0"/>
      <dgm:spPr/>
    </dgm:pt>
    <dgm:pt modelId="{276D0D94-BB0A-47FE-BAAA-F0B70F759C86}" type="pres">
      <dgm:prSet presAssocID="{29E9D783-2538-4079-935B-4319A33302A4}" presName="thickLine" presStyleLbl="alignNode1" presStyleIdx="3" presStyleCnt="13"/>
      <dgm:spPr/>
    </dgm:pt>
    <dgm:pt modelId="{0B53913A-BF35-4870-A8ED-10D471A0B752}" type="pres">
      <dgm:prSet presAssocID="{29E9D783-2538-4079-935B-4319A33302A4}" presName="horz1" presStyleCnt="0"/>
      <dgm:spPr/>
    </dgm:pt>
    <dgm:pt modelId="{9AA9B5C3-9271-4D44-A028-CB58EF701D88}" type="pres">
      <dgm:prSet presAssocID="{29E9D783-2538-4079-935B-4319A33302A4}" presName="tx1" presStyleLbl="revTx" presStyleIdx="3" presStyleCnt="13"/>
      <dgm:spPr/>
    </dgm:pt>
    <dgm:pt modelId="{E15C2C2F-44F1-49AF-BCDF-8E95FDB832E7}" type="pres">
      <dgm:prSet presAssocID="{29E9D783-2538-4079-935B-4319A33302A4}" presName="vert1" presStyleCnt="0"/>
      <dgm:spPr/>
    </dgm:pt>
    <dgm:pt modelId="{BDF4FFE7-2C81-4BF2-9F71-F5074B6C33EC}" type="pres">
      <dgm:prSet presAssocID="{3155CD41-F7C8-42BC-9A17-0B1ED41D4E50}" presName="thickLine" presStyleLbl="alignNode1" presStyleIdx="4" presStyleCnt="13"/>
      <dgm:spPr/>
    </dgm:pt>
    <dgm:pt modelId="{A0ED089C-F04F-4650-9283-960F63FDA59A}" type="pres">
      <dgm:prSet presAssocID="{3155CD41-F7C8-42BC-9A17-0B1ED41D4E50}" presName="horz1" presStyleCnt="0"/>
      <dgm:spPr/>
    </dgm:pt>
    <dgm:pt modelId="{DD6CE486-4F19-480C-B2E5-DCF29A0C215D}" type="pres">
      <dgm:prSet presAssocID="{3155CD41-F7C8-42BC-9A17-0B1ED41D4E50}" presName="tx1" presStyleLbl="revTx" presStyleIdx="4" presStyleCnt="13"/>
      <dgm:spPr/>
    </dgm:pt>
    <dgm:pt modelId="{83F9107B-7193-4F50-A6B0-088281408D6A}" type="pres">
      <dgm:prSet presAssocID="{3155CD41-F7C8-42BC-9A17-0B1ED41D4E50}" presName="vert1" presStyleCnt="0"/>
      <dgm:spPr/>
    </dgm:pt>
    <dgm:pt modelId="{9A88A174-47C1-4336-BBC9-33962C6FC5A5}" type="pres">
      <dgm:prSet presAssocID="{11E402B3-79BC-4E0E-B41F-A5B9D9E1E6F8}" presName="thickLine" presStyleLbl="alignNode1" presStyleIdx="5" presStyleCnt="13"/>
      <dgm:spPr/>
    </dgm:pt>
    <dgm:pt modelId="{400B9344-6499-4DE7-9D8A-7E8E36EF2D75}" type="pres">
      <dgm:prSet presAssocID="{11E402B3-79BC-4E0E-B41F-A5B9D9E1E6F8}" presName="horz1" presStyleCnt="0"/>
      <dgm:spPr/>
    </dgm:pt>
    <dgm:pt modelId="{E6C2605E-A384-4979-834C-52DE6925E4F4}" type="pres">
      <dgm:prSet presAssocID="{11E402B3-79BC-4E0E-B41F-A5B9D9E1E6F8}" presName="tx1" presStyleLbl="revTx" presStyleIdx="5" presStyleCnt="13"/>
      <dgm:spPr/>
    </dgm:pt>
    <dgm:pt modelId="{673A0C59-18C3-4982-9F11-2319641058CD}" type="pres">
      <dgm:prSet presAssocID="{11E402B3-79BC-4E0E-B41F-A5B9D9E1E6F8}" presName="vert1" presStyleCnt="0"/>
      <dgm:spPr/>
    </dgm:pt>
    <dgm:pt modelId="{41AADCCC-8DDD-4836-BC23-5B4A5F50CF08}" type="pres">
      <dgm:prSet presAssocID="{DB9B4A3A-64DB-4B4E-A593-0B4D4931F9C7}" presName="thickLine" presStyleLbl="alignNode1" presStyleIdx="6" presStyleCnt="13"/>
      <dgm:spPr/>
    </dgm:pt>
    <dgm:pt modelId="{EF6DD782-D931-4D50-86BB-944DCAA65734}" type="pres">
      <dgm:prSet presAssocID="{DB9B4A3A-64DB-4B4E-A593-0B4D4931F9C7}" presName="horz1" presStyleCnt="0"/>
      <dgm:spPr/>
    </dgm:pt>
    <dgm:pt modelId="{18494D41-7C89-4A20-980F-7FC1FA0B3A96}" type="pres">
      <dgm:prSet presAssocID="{DB9B4A3A-64DB-4B4E-A593-0B4D4931F9C7}" presName="tx1" presStyleLbl="revTx" presStyleIdx="6" presStyleCnt="13"/>
      <dgm:spPr/>
    </dgm:pt>
    <dgm:pt modelId="{5CD24069-F594-45A0-AFED-1F712CCAD77E}" type="pres">
      <dgm:prSet presAssocID="{DB9B4A3A-64DB-4B4E-A593-0B4D4931F9C7}" presName="vert1" presStyleCnt="0"/>
      <dgm:spPr/>
    </dgm:pt>
    <dgm:pt modelId="{ECA8F08E-464E-45AC-8918-687B19B4D766}" type="pres">
      <dgm:prSet presAssocID="{10BBEC57-4507-4CEB-AE28-E3FD97C4FDA2}" presName="thickLine" presStyleLbl="alignNode1" presStyleIdx="7" presStyleCnt="13"/>
      <dgm:spPr/>
    </dgm:pt>
    <dgm:pt modelId="{88C50B2B-1438-41DA-AE64-B659AF44B027}" type="pres">
      <dgm:prSet presAssocID="{10BBEC57-4507-4CEB-AE28-E3FD97C4FDA2}" presName="horz1" presStyleCnt="0"/>
      <dgm:spPr/>
    </dgm:pt>
    <dgm:pt modelId="{0CDC9EEA-E2AE-4F16-A09F-2BBD098D942E}" type="pres">
      <dgm:prSet presAssocID="{10BBEC57-4507-4CEB-AE28-E3FD97C4FDA2}" presName="tx1" presStyleLbl="revTx" presStyleIdx="7" presStyleCnt="13"/>
      <dgm:spPr/>
    </dgm:pt>
    <dgm:pt modelId="{9C996A0E-AB5C-4640-814C-B2C17C70C51D}" type="pres">
      <dgm:prSet presAssocID="{10BBEC57-4507-4CEB-AE28-E3FD97C4FDA2}" presName="vert1" presStyleCnt="0"/>
      <dgm:spPr/>
    </dgm:pt>
    <dgm:pt modelId="{E681CECC-E560-4E7C-BFC0-179D0BB4FB70}" type="pres">
      <dgm:prSet presAssocID="{CF634601-817E-441D-9BB9-C7204A7D36F1}" presName="thickLine" presStyleLbl="alignNode1" presStyleIdx="8" presStyleCnt="13"/>
      <dgm:spPr/>
    </dgm:pt>
    <dgm:pt modelId="{C3AC73A5-FCC0-458F-A0E4-F1CB413FF3DB}" type="pres">
      <dgm:prSet presAssocID="{CF634601-817E-441D-9BB9-C7204A7D36F1}" presName="horz1" presStyleCnt="0"/>
      <dgm:spPr/>
    </dgm:pt>
    <dgm:pt modelId="{C93CB0FD-368B-4B94-92AF-61B0759F697F}" type="pres">
      <dgm:prSet presAssocID="{CF634601-817E-441D-9BB9-C7204A7D36F1}" presName="tx1" presStyleLbl="revTx" presStyleIdx="8" presStyleCnt="13"/>
      <dgm:spPr/>
    </dgm:pt>
    <dgm:pt modelId="{4252CDF6-BC17-41C4-BABC-15ECF0A9C615}" type="pres">
      <dgm:prSet presAssocID="{CF634601-817E-441D-9BB9-C7204A7D36F1}" presName="vert1" presStyleCnt="0"/>
      <dgm:spPr/>
    </dgm:pt>
    <dgm:pt modelId="{BD3B5E05-8246-4650-BAD2-3002E216DF93}" type="pres">
      <dgm:prSet presAssocID="{7D699CD6-1500-4812-B717-D0D1C86AB8BA}" presName="thickLine" presStyleLbl="alignNode1" presStyleIdx="9" presStyleCnt="13"/>
      <dgm:spPr/>
    </dgm:pt>
    <dgm:pt modelId="{14424033-ACE4-4471-B53E-FF1D63DECE60}" type="pres">
      <dgm:prSet presAssocID="{7D699CD6-1500-4812-B717-D0D1C86AB8BA}" presName="horz1" presStyleCnt="0"/>
      <dgm:spPr/>
    </dgm:pt>
    <dgm:pt modelId="{76240449-A533-47BE-8A16-47543849450E}" type="pres">
      <dgm:prSet presAssocID="{7D699CD6-1500-4812-B717-D0D1C86AB8BA}" presName="tx1" presStyleLbl="revTx" presStyleIdx="9" presStyleCnt="13"/>
      <dgm:spPr/>
    </dgm:pt>
    <dgm:pt modelId="{AF8136BB-3487-4539-8780-DE5967B27446}" type="pres">
      <dgm:prSet presAssocID="{7D699CD6-1500-4812-B717-D0D1C86AB8BA}" presName="vert1" presStyleCnt="0"/>
      <dgm:spPr/>
    </dgm:pt>
    <dgm:pt modelId="{4DAE2E88-D7E6-4D6A-B134-B5F889B26101}" type="pres">
      <dgm:prSet presAssocID="{C9643B5B-978D-4A3A-9C59-182F7FE0CCC5}" presName="thickLine" presStyleLbl="alignNode1" presStyleIdx="10" presStyleCnt="13"/>
      <dgm:spPr/>
    </dgm:pt>
    <dgm:pt modelId="{6B03489E-9596-4B6A-B111-1E7566A3C7B8}" type="pres">
      <dgm:prSet presAssocID="{C9643B5B-978D-4A3A-9C59-182F7FE0CCC5}" presName="horz1" presStyleCnt="0"/>
      <dgm:spPr/>
    </dgm:pt>
    <dgm:pt modelId="{1EA4E82F-6640-4482-B2FF-7D0CCFB76F58}" type="pres">
      <dgm:prSet presAssocID="{C9643B5B-978D-4A3A-9C59-182F7FE0CCC5}" presName="tx1" presStyleLbl="revTx" presStyleIdx="10" presStyleCnt="13"/>
      <dgm:spPr/>
    </dgm:pt>
    <dgm:pt modelId="{9EFF67C8-FFE2-4B1D-A921-B74B55E38AE4}" type="pres">
      <dgm:prSet presAssocID="{C9643B5B-978D-4A3A-9C59-182F7FE0CCC5}" presName="vert1" presStyleCnt="0"/>
      <dgm:spPr/>
    </dgm:pt>
    <dgm:pt modelId="{7234E3AF-EE59-445E-BBDB-9B5A4A922F2D}" type="pres">
      <dgm:prSet presAssocID="{C9EC8BB4-0BF4-4D9D-91AC-98F2C22DA740}" presName="thickLine" presStyleLbl="alignNode1" presStyleIdx="11" presStyleCnt="13"/>
      <dgm:spPr/>
    </dgm:pt>
    <dgm:pt modelId="{FF2D072E-8AC5-487D-BAB7-A2CC45BB9042}" type="pres">
      <dgm:prSet presAssocID="{C9EC8BB4-0BF4-4D9D-91AC-98F2C22DA740}" presName="horz1" presStyleCnt="0"/>
      <dgm:spPr/>
    </dgm:pt>
    <dgm:pt modelId="{6D284542-9579-487E-92F9-2599100D8FAF}" type="pres">
      <dgm:prSet presAssocID="{C9EC8BB4-0BF4-4D9D-91AC-98F2C22DA740}" presName="tx1" presStyleLbl="revTx" presStyleIdx="11" presStyleCnt="13"/>
      <dgm:spPr/>
    </dgm:pt>
    <dgm:pt modelId="{2A5C90D4-B534-4E29-B773-EBEB620C7968}" type="pres">
      <dgm:prSet presAssocID="{C9EC8BB4-0BF4-4D9D-91AC-98F2C22DA740}" presName="vert1" presStyleCnt="0"/>
      <dgm:spPr/>
    </dgm:pt>
    <dgm:pt modelId="{0AB92EEC-C703-437F-8331-69C08873BF93}" type="pres">
      <dgm:prSet presAssocID="{B5346812-9B8F-4AB9-B94E-C0A6CF1C318A}" presName="thickLine" presStyleLbl="alignNode1" presStyleIdx="12" presStyleCnt="13"/>
      <dgm:spPr/>
    </dgm:pt>
    <dgm:pt modelId="{0522A125-C209-4F3F-8C47-88B94702944E}" type="pres">
      <dgm:prSet presAssocID="{B5346812-9B8F-4AB9-B94E-C0A6CF1C318A}" presName="horz1" presStyleCnt="0"/>
      <dgm:spPr/>
    </dgm:pt>
    <dgm:pt modelId="{3557FB9C-70F6-4673-A999-91CAD77736E3}" type="pres">
      <dgm:prSet presAssocID="{B5346812-9B8F-4AB9-B94E-C0A6CF1C318A}" presName="tx1" presStyleLbl="revTx" presStyleIdx="12" presStyleCnt="13"/>
      <dgm:spPr/>
    </dgm:pt>
    <dgm:pt modelId="{BF952948-7BCA-4195-8CFE-17FF6671ECDC}" type="pres">
      <dgm:prSet presAssocID="{B5346812-9B8F-4AB9-B94E-C0A6CF1C318A}" presName="vert1" presStyleCnt="0"/>
      <dgm:spPr/>
    </dgm:pt>
  </dgm:ptLst>
  <dgm:cxnLst>
    <dgm:cxn modelId="{0EA2CF08-42E3-4129-818D-56DE7AFF495E}" type="presOf" srcId="{10BBEC57-4507-4CEB-AE28-E3FD97C4FDA2}" destId="{0CDC9EEA-E2AE-4F16-A09F-2BBD098D942E}" srcOrd="0" destOrd="0" presId="urn:microsoft.com/office/officeart/2008/layout/LinedList"/>
    <dgm:cxn modelId="{C35F6F12-35A7-4E4D-8BD1-6F568A8DC30C}" type="presOf" srcId="{B5346812-9B8F-4AB9-B94E-C0A6CF1C318A}" destId="{3557FB9C-70F6-4673-A999-91CAD77736E3}" srcOrd="0" destOrd="0" presId="urn:microsoft.com/office/officeart/2008/layout/LinedList"/>
    <dgm:cxn modelId="{5DB04615-B789-4EE4-8B08-F2A2C8569655}" type="presOf" srcId="{DAEF534A-72D5-4C0B-8C28-487C256B3CE2}" destId="{7D28DDA5-4636-4909-9CA0-7EA8FCC1F61A}" srcOrd="0" destOrd="0" presId="urn:microsoft.com/office/officeart/2008/layout/LinedList"/>
    <dgm:cxn modelId="{4920EC17-C4E1-42E7-BC97-01451EF5E0C3}" type="presOf" srcId="{8F70A16A-7A68-4F4C-B518-2AAA1113E3C9}" destId="{A0048E79-8430-4011-A83A-8D9FF51366E3}" srcOrd="0" destOrd="0" presId="urn:microsoft.com/office/officeart/2008/layout/LinedList"/>
    <dgm:cxn modelId="{428B341E-5376-482F-BB01-F307051C06A1}" srcId="{8F70A16A-7A68-4F4C-B518-2AAA1113E3C9}" destId="{B5346812-9B8F-4AB9-B94E-C0A6CF1C318A}" srcOrd="12" destOrd="0" parTransId="{615CED6C-8D47-406F-AC4E-B15A9B5A5AF1}" sibTransId="{3546F6FC-B131-4CE7-93BA-634DFF22545F}"/>
    <dgm:cxn modelId="{10E1701F-7E07-492C-9454-26CCA3023DA8}" type="presOf" srcId="{7D699CD6-1500-4812-B717-D0D1C86AB8BA}" destId="{76240449-A533-47BE-8A16-47543849450E}" srcOrd="0" destOrd="0" presId="urn:microsoft.com/office/officeart/2008/layout/LinedList"/>
    <dgm:cxn modelId="{B1D93432-27AC-4244-BFC3-ED630327E641}" type="presOf" srcId="{212A582B-B85C-4797-A9D8-90E130B895E2}" destId="{F9DED536-AE7E-4C4C-B844-9575B389A95A}" srcOrd="0" destOrd="0" presId="urn:microsoft.com/office/officeart/2008/layout/LinedList"/>
    <dgm:cxn modelId="{F529D93C-D52C-455D-9302-C417ACCEAAAA}" srcId="{8F70A16A-7A68-4F4C-B518-2AAA1113E3C9}" destId="{10BBEC57-4507-4CEB-AE28-E3FD97C4FDA2}" srcOrd="7" destOrd="0" parTransId="{FD33BAFE-9A33-4102-8BDE-02BF276E245E}" sibTransId="{C08E6889-0A6E-44CD-B15C-F3C08A2ADD0E}"/>
    <dgm:cxn modelId="{D552945B-DBA0-403B-8B8C-A6AAEF29D27C}" srcId="{8F70A16A-7A68-4F4C-B518-2AAA1113E3C9}" destId="{7D699CD6-1500-4812-B717-D0D1C86AB8BA}" srcOrd="9" destOrd="0" parTransId="{8B93296B-8C1A-475E-B587-4ECA67453F26}" sibTransId="{EA70F7A7-5ABD-470A-80F4-A27ED64F814B}"/>
    <dgm:cxn modelId="{F60C895E-C33C-40BF-A77D-6FE291D9AC4D}" srcId="{8F70A16A-7A68-4F4C-B518-2AAA1113E3C9}" destId="{11E402B3-79BC-4E0E-B41F-A5B9D9E1E6F8}" srcOrd="5" destOrd="0" parTransId="{69EA407E-595B-4D82-9EA1-3785D078062F}" sibTransId="{1F4A43EE-CB3C-4DB3-9840-170968FF1F47}"/>
    <dgm:cxn modelId="{18CCFE5E-9295-4036-B54B-6DCCA62734D3}" type="presOf" srcId="{C9643B5B-978D-4A3A-9C59-182F7FE0CCC5}" destId="{1EA4E82F-6640-4482-B2FF-7D0CCFB76F58}" srcOrd="0" destOrd="0" presId="urn:microsoft.com/office/officeart/2008/layout/LinedList"/>
    <dgm:cxn modelId="{F44E3A4D-FD0C-4A86-8285-66D01072E104}" srcId="{8F70A16A-7A68-4F4C-B518-2AAA1113E3C9}" destId="{C9EC8BB4-0BF4-4D9D-91AC-98F2C22DA740}" srcOrd="11" destOrd="0" parTransId="{F85183D7-71F6-4E79-AC2E-423837416AD1}" sibTransId="{D854E24E-6FEA-419B-87DE-185D9D4C8330}"/>
    <dgm:cxn modelId="{1A2B4E75-094F-4F43-A329-38CADFE0538F}" srcId="{8F70A16A-7A68-4F4C-B518-2AAA1113E3C9}" destId="{0B530FAE-806F-4C02-A5DA-05790F8C1932}" srcOrd="0" destOrd="0" parTransId="{F7DB287B-C8C6-4C10-BB08-804B45AAC640}" sibTransId="{87DF3FF0-134F-4C2D-A8C1-BA3F62EDB087}"/>
    <dgm:cxn modelId="{3A385179-C748-4B2B-A369-67548A30F62B}" type="presOf" srcId="{DB9B4A3A-64DB-4B4E-A593-0B4D4931F9C7}" destId="{18494D41-7C89-4A20-980F-7FC1FA0B3A96}" srcOrd="0" destOrd="0" presId="urn:microsoft.com/office/officeart/2008/layout/LinedList"/>
    <dgm:cxn modelId="{897D5183-CC91-4106-8B1C-CF90D8E7383A}" type="presOf" srcId="{CF634601-817E-441D-9BB9-C7204A7D36F1}" destId="{C93CB0FD-368B-4B94-92AF-61B0759F697F}" srcOrd="0" destOrd="0" presId="urn:microsoft.com/office/officeart/2008/layout/LinedList"/>
    <dgm:cxn modelId="{DA485089-DB20-4B82-9FA5-0BC210BDE7C2}" srcId="{8F70A16A-7A68-4F4C-B518-2AAA1113E3C9}" destId="{DAEF534A-72D5-4C0B-8C28-487C256B3CE2}" srcOrd="2" destOrd="0" parTransId="{0E2AC93D-0242-4C61-8A95-71B961FC4D8A}" sibTransId="{3CF015CC-4248-4FD8-85A9-C826718F7CF7}"/>
    <dgm:cxn modelId="{96388A95-3C0B-470D-B60F-FB8701BBD572}" srcId="{8F70A16A-7A68-4F4C-B518-2AAA1113E3C9}" destId="{3155CD41-F7C8-42BC-9A17-0B1ED41D4E50}" srcOrd="4" destOrd="0" parTransId="{1E7B4AB7-A3ED-4507-9B20-A04285F5BEF7}" sibTransId="{31B5A354-843E-4BDE-B18C-EAC126FDA297}"/>
    <dgm:cxn modelId="{6AED09A2-A6B8-4B6F-8302-99D0B8D49C73}" srcId="{8F70A16A-7A68-4F4C-B518-2AAA1113E3C9}" destId="{29E9D783-2538-4079-935B-4319A33302A4}" srcOrd="3" destOrd="0" parTransId="{D5E96F93-E4CD-4C92-B547-8C0D61E68E9B}" sibTransId="{777B2254-F264-4F34-BA08-29629EC58FF5}"/>
    <dgm:cxn modelId="{4ABCA5A7-6A3E-4E05-BB34-6F1C7CB2C952}" type="presOf" srcId="{3155CD41-F7C8-42BC-9A17-0B1ED41D4E50}" destId="{DD6CE486-4F19-480C-B2E5-DCF29A0C215D}" srcOrd="0" destOrd="0" presId="urn:microsoft.com/office/officeart/2008/layout/LinedList"/>
    <dgm:cxn modelId="{BDC921B7-865F-48C9-8EAC-C6C71CA148BA}" type="presOf" srcId="{29E9D783-2538-4079-935B-4319A33302A4}" destId="{9AA9B5C3-9271-4D44-A028-CB58EF701D88}" srcOrd="0" destOrd="0" presId="urn:microsoft.com/office/officeart/2008/layout/LinedList"/>
    <dgm:cxn modelId="{819899C8-956C-43DB-AB50-50134E96CAA3}" type="presOf" srcId="{0B530FAE-806F-4C02-A5DA-05790F8C1932}" destId="{C3679599-90C6-4FBF-9D04-7701ABE60004}" srcOrd="0" destOrd="0" presId="urn:microsoft.com/office/officeart/2008/layout/LinedList"/>
    <dgm:cxn modelId="{EFAAE5C9-A6D3-4CED-9617-34D5784B04A9}" srcId="{8F70A16A-7A68-4F4C-B518-2AAA1113E3C9}" destId="{C9643B5B-978D-4A3A-9C59-182F7FE0CCC5}" srcOrd="10" destOrd="0" parTransId="{CFA25486-6D25-42E0-80CF-00D3C1E14C93}" sibTransId="{D4C2FDBF-833B-4EA4-BE31-4652A1AA68F5}"/>
    <dgm:cxn modelId="{7BA827CB-E8FB-4CFE-8B7A-5485F9C6C1D1}" srcId="{8F70A16A-7A68-4F4C-B518-2AAA1113E3C9}" destId="{212A582B-B85C-4797-A9D8-90E130B895E2}" srcOrd="1" destOrd="0" parTransId="{C910356A-FE3A-433A-93BB-75183C9E0B5B}" sibTransId="{F4353110-B096-4C22-9689-41D8445CF4BB}"/>
    <dgm:cxn modelId="{BE8AF6E2-F839-4533-AD5F-A922E269A639}" srcId="{8F70A16A-7A68-4F4C-B518-2AAA1113E3C9}" destId="{DB9B4A3A-64DB-4B4E-A593-0B4D4931F9C7}" srcOrd="6" destOrd="0" parTransId="{7DB13A84-9B55-4438-8A78-7646E0662E82}" sibTransId="{6E622619-1210-41EF-BEC8-4712F4482D77}"/>
    <dgm:cxn modelId="{8D826EE3-6B0E-480A-8C67-9D4A4C43DF2C}" srcId="{8F70A16A-7A68-4F4C-B518-2AAA1113E3C9}" destId="{CF634601-817E-441D-9BB9-C7204A7D36F1}" srcOrd="8" destOrd="0" parTransId="{86479ABB-A380-4AF0-ACF1-F85A2A74E515}" sibTransId="{88CBE942-B2F7-43CA-861F-16E77B1A4939}"/>
    <dgm:cxn modelId="{10159EE8-F9CB-4FF7-BCA4-9BD631CB7286}" type="presOf" srcId="{C9EC8BB4-0BF4-4D9D-91AC-98F2C22DA740}" destId="{6D284542-9579-487E-92F9-2599100D8FAF}" srcOrd="0" destOrd="0" presId="urn:microsoft.com/office/officeart/2008/layout/LinedList"/>
    <dgm:cxn modelId="{B33AC8FC-AFCD-4EF2-9270-AAD6214AEBAC}" type="presOf" srcId="{11E402B3-79BC-4E0E-B41F-A5B9D9E1E6F8}" destId="{E6C2605E-A384-4979-834C-52DE6925E4F4}" srcOrd="0" destOrd="0" presId="urn:microsoft.com/office/officeart/2008/layout/LinedList"/>
    <dgm:cxn modelId="{6E1B4962-6F87-44D7-87C7-C3FCF16CEA7A}" type="presParOf" srcId="{A0048E79-8430-4011-A83A-8D9FF51366E3}" destId="{0BAA2317-ABD6-45D3-9207-5EC2E44CBFE4}" srcOrd="0" destOrd="0" presId="urn:microsoft.com/office/officeart/2008/layout/LinedList"/>
    <dgm:cxn modelId="{DD131074-D356-4DB7-A7F2-8609F01F657E}" type="presParOf" srcId="{A0048E79-8430-4011-A83A-8D9FF51366E3}" destId="{0726A3CD-4229-4AEA-AA67-239DCEF71565}" srcOrd="1" destOrd="0" presId="urn:microsoft.com/office/officeart/2008/layout/LinedList"/>
    <dgm:cxn modelId="{B537A549-23B0-447A-B922-665D436E9F71}" type="presParOf" srcId="{0726A3CD-4229-4AEA-AA67-239DCEF71565}" destId="{C3679599-90C6-4FBF-9D04-7701ABE60004}" srcOrd="0" destOrd="0" presId="urn:microsoft.com/office/officeart/2008/layout/LinedList"/>
    <dgm:cxn modelId="{5534FBFE-EED6-42C5-8061-126D5CCDA287}" type="presParOf" srcId="{0726A3CD-4229-4AEA-AA67-239DCEF71565}" destId="{9199F38A-1FE2-4EC7-B108-131E3D3BD6AA}" srcOrd="1" destOrd="0" presId="urn:microsoft.com/office/officeart/2008/layout/LinedList"/>
    <dgm:cxn modelId="{EA60750B-6F3E-410A-8373-C45966279F25}" type="presParOf" srcId="{A0048E79-8430-4011-A83A-8D9FF51366E3}" destId="{E65823B9-7C0E-4A39-88EF-113214A3F871}" srcOrd="2" destOrd="0" presId="urn:microsoft.com/office/officeart/2008/layout/LinedList"/>
    <dgm:cxn modelId="{E88DE57A-3D68-45B6-B7B9-F8ACEE62807A}" type="presParOf" srcId="{A0048E79-8430-4011-A83A-8D9FF51366E3}" destId="{F4876C18-F5AD-4C68-9EEE-56A0EA741BAB}" srcOrd="3" destOrd="0" presId="urn:microsoft.com/office/officeart/2008/layout/LinedList"/>
    <dgm:cxn modelId="{CBF27585-342A-4759-96F8-E0C72AF04400}" type="presParOf" srcId="{F4876C18-F5AD-4C68-9EEE-56A0EA741BAB}" destId="{F9DED536-AE7E-4C4C-B844-9575B389A95A}" srcOrd="0" destOrd="0" presId="urn:microsoft.com/office/officeart/2008/layout/LinedList"/>
    <dgm:cxn modelId="{80EC5745-A8A3-4E2C-997B-748CC5732066}" type="presParOf" srcId="{F4876C18-F5AD-4C68-9EEE-56A0EA741BAB}" destId="{8BD8BD4E-4969-4A92-9E14-87E667C62305}" srcOrd="1" destOrd="0" presId="urn:microsoft.com/office/officeart/2008/layout/LinedList"/>
    <dgm:cxn modelId="{5BC21518-7E02-4348-BC16-01D3DC94CBA6}" type="presParOf" srcId="{A0048E79-8430-4011-A83A-8D9FF51366E3}" destId="{897AE076-99BE-464A-A5CB-C6B5E91C5797}" srcOrd="4" destOrd="0" presId="urn:microsoft.com/office/officeart/2008/layout/LinedList"/>
    <dgm:cxn modelId="{1C7C5CBE-C14C-4891-8CAF-DB879D86B068}" type="presParOf" srcId="{A0048E79-8430-4011-A83A-8D9FF51366E3}" destId="{EC0D634D-66AE-4670-88BE-BC996025150C}" srcOrd="5" destOrd="0" presId="urn:microsoft.com/office/officeart/2008/layout/LinedList"/>
    <dgm:cxn modelId="{F957BCB5-F6E0-460E-9F6D-BDFAC12E1856}" type="presParOf" srcId="{EC0D634D-66AE-4670-88BE-BC996025150C}" destId="{7D28DDA5-4636-4909-9CA0-7EA8FCC1F61A}" srcOrd="0" destOrd="0" presId="urn:microsoft.com/office/officeart/2008/layout/LinedList"/>
    <dgm:cxn modelId="{24F47BF7-5E86-4BB1-B384-653842B539A3}" type="presParOf" srcId="{EC0D634D-66AE-4670-88BE-BC996025150C}" destId="{2B129EB4-6B03-4E42-8D5E-73AAC4914FD1}" srcOrd="1" destOrd="0" presId="urn:microsoft.com/office/officeart/2008/layout/LinedList"/>
    <dgm:cxn modelId="{79C26ABE-A082-4579-BC4B-8033D1E073CE}" type="presParOf" srcId="{A0048E79-8430-4011-A83A-8D9FF51366E3}" destId="{276D0D94-BB0A-47FE-BAAA-F0B70F759C86}" srcOrd="6" destOrd="0" presId="urn:microsoft.com/office/officeart/2008/layout/LinedList"/>
    <dgm:cxn modelId="{E44717EC-C391-4777-96B7-543D27170C32}" type="presParOf" srcId="{A0048E79-8430-4011-A83A-8D9FF51366E3}" destId="{0B53913A-BF35-4870-A8ED-10D471A0B752}" srcOrd="7" destOrd="0" presId="urn:microsoft.com/office/officeart/2008/layout/LinedList"/>
    <dgm:cxn modelId="{46392496-E49F-4D10-B8FD-A105C0CF809B}" type="presParOf" srcId="{0B53913A-BF35-4870-A8ED-10D471A0B752}" destId="{9AA9B5C3-9271-4D44-A028-CB58EF701D88}" srcOrd="0" destOrd="0" presId="urn:microsoft.com/office/officeart/2008/layout/LinedList"/>
    <dgm:cxn modelId="{2892956A-85C8-4056-8340-C02389BD9F8A}" type="presParOf" srcId="{0B53913A-BF35-4870-A8ED-10D471A0B752}" destId="{E15C2C2F-44F1-49AF-BCDF-8E95FDB832E7}" srcOrd="1" destOrd="0" presId="urn:microsoft.com/office/officeart/2008/layout/LinedList"/>
    <dgm:cxn modelId="{519B1493-EB94-4DD2-A40D-B1CD4376BCCC}" type="presParOf" srcId="{A0048E79-8430-4011-A83A-8D9FF51366E3}" destId="{BDF4FFE7-2C81-4BF2-9F71-F5074B6C33EC}" srcOrd="8" destOrd="0" presId="urn:microsoft.com/office/officeart/2008/layout/LinedList"/>
    <dgm:cxn modelId="{403555CE-5144-4FA1-93AF-3D144DDD8EAE}" type="presParOf" srcId="{A0048E79-8430-4011-A83A-8D9FF51366E3}" destId="{A0ED089C-F04F-4650-9283-960F63FDA59A}" srcOrd="9" destOrd="0" presId="urn:microsoft.com/office/officeart/2008/layout/LinedList"/>
    <dgm:cxn modelId="{4296EB43-2F78-4B35-9146-55785C6A80F7}" type="presParOf" srcId="{A0ED089C-F04F-4650-9283-960F63FDA59A}" destId="{DD6CE486-4F19-480C-B2E5-DCF29A0C215D}" srcOrd="0" destOrd="0" presId="urn:microsoft.com/office/officeart/2008/layout/LinedList"/>
    <dgm:cxn modelId="{C105239D-4EB5-4A25-86DC-F164E6271C78}" type="presParOf" srcId="{A0ED089C-F04F-4650-9283-960F63FDA59A}" destId="{83F9107B-7193-4F50-A6B0-088281408D6A}" srcOrd="1" destOrd="0" presId="urn:microsoft.com/office/officeart/2008/layout/LinedList"/>
    <dgm:cxn modelId="{4C00ADC9-0161-4356-BF57-E2582E7A8165}" type="presParOf" srcId="{A0048E79-8430-4011-A83A-8D9FF51366E3}" destId="{9A88A174-47C1-4336-BBC9-33962C6FC5A5}" srcOrd="10" destOrd="0" presId="urn:microsoft.com/office/officeart/2008/layout/LinedList"/>
    <dgm:cxn modelId="{4EFA2DA8-A474-48BF-9486-457844B23D6C}" type="presParOf" srcId="{A0048E79-8430-4011-A83A-8D9FF51366E3}" destId="{400B9344-6499-4DE7-9D8A-7E8E36EF2D75}" srcOrd="11" destOrd="0" presId="urn:microsoft.com/office/officeart/2008/layout/LinedList"/>
    <dgm:cxn modelId="{91F34823-F234-4403-9F9A-C845C2772A84}" type="presParOf" srcId="{400B9344-6499-4DE7-9D8A-7E8E36EF2D75}" destId="{E6C2605E-A384-4979-834C-52DE6925E4F4}" srcOrd="0" destOrd="0" presId="urn:microsoft.com/office/officeart/2008/layout/LinedList"/>
    <dgm:cxn modelId="{4681E330-2E27-41B9-8F6B-6D2FCB4DAF8C}" type="presParOf" srcId="{400B9344-6499-4DE7-9D8A-7E8E36EF2D75}" destId="{673A0C59-18C3-4982-9F11-2319641058CD}" srcOrd="1" destOrd="0" presId="urn:microsoft.com/office/officeart/2008/layout/LinedList"/>
    <dgm:cxn modelId="{47A86C00-9A4A-410B-94B8-2E4C0D511E86}" type="presParOf" srcId="{A0048E79-8430-4011-A83A-8D9FF51366E3}" destId="{41AADCCC-8DDD-4836-BC23-5B4A5F50CF08}" srcOrd="12" destOrd="0" presId="urn:microsoft.com/office/officeart/2008/layout/LinedList"/>
    <dgm:cxn modelId="{4577173D-CA28-437C-AF11-4EB1709B70AE}" type="presParOf" srcId="{A0048E79-8430-4011-A83A-8D9FF51366E3}" destId="{EF6DD782-D931-4D50-86BB-944DCAA65734}" srcOrd="13" destOrd="0" presId="urn:microsoft.com/office/officeart/2008/layout/LinedList"/>
    <dgm:cxn modelId="{2CFFDD12-2486-4AB2-8214-75943F377E69}" type="presParOf" srcId="{EF6DD782-D931-4D50-86BB-944DCAA65734}" destId="{18494D41-7C89-4A20-980F-7FC1FA0B3A96}" srcOrd="0" destOrd="0" presId="urn:microsoft.com/office/officeart/2008/layout/LinedList"/>
    <dgm:cxn modelId="{65F35BE2-BC6A-4194-BF55-1B8102A1BD32}" type="presParOf" srcId="{EF6DD782-D931-4D50-86BB-944DCAA65734}" destId="{5CD24069-F594-45A0-AFED-1F712CCAD77E}" srcOrd="1" destOrd="0" presId="urn:microsoft.com/office/officeart/2008/layout/LinedList"/>
    <dgm:cxn modelId="{E26CC4D1-CD07-4EEA-BD45-1CB3645077B7}" type="presParOf" srcId="{A0048E79-8430-4011-A83A-8D9FF51366E3}" destId="{ECA8F08E-464E-45AC-8918-687B19B4D766}" srcOrd="14" destOrd="0" presId="urn:microsoft.com/office/officeart/2008/layout/LinedList"/>
    <dgm:cxn modelId="{1587308B-8BB3-4871-89D5-1366E45632C5}" type="presParOf" srcId="{A0048E79-8430-4011-A83A-8D9FF51366E3}" destId="{88C50B2B-1438-41DA-AE64-B659AF44B027}" srcOrd="15" destOrd="0" presId="urn:microsoft.com/office/officeart/2008/layout/LinedList"/>
    <dgm:cxn modelId="{74B01F73-5C30-421E-A2E3-3523840C5F13}" type="presParOf" srcId="{88C50B2B-1438-41DA-AE64-B659AF44B027}" destId="{0CDC9EEA-E2AE-4F16-A09F-2BBD098D942E}" srcOrd="0" destOrd="0" presId="urn:microsoft.com/office/officeart/2008/layout/LinedList"/>
    <dgm:cxn modelId="{0CAE023F-3CCD-4955-B810-CFD7739746F6}" type="presParOf" srcId="{88C50B2B-1438-41DA-AE64-B659AF44B027}" destId="{9C996A0E-AB5C-4640-814C-B2C17C70C51D}" srcOrd="1" destOrd="0" presId="urn:microsoft.com/office/officeart/2008/layout/LinedList"/>
    <dgm:cxn modelId="{7BAD2A3D-D18C-414A-B843-12DC6A7A1906}" type="presParOf" srcId="{A0048E79-8430-4011-A83A-8D9FF51366E3}" destId="{E681CECC-E560-4E7C-BFC0-179D0BB4FB70}" srcOrd="16" destOrd="0" presId="urn:microsoft.com/office/officeart/2008/layout/LinedList"/>
    <dgm:cxn modelId="{5D2CCC3A-9E27-4573-9441-0A7DD30369AE}" type="presParOf" srcId="{A0048E79-8430-4011-A83A-8D9FF51366E3}" destId="{C3AC73A5-FCC0-458F-A0E4-F1CB413FF3DB}" srcOrd="17" destOrd="0" presId="urn:microsoft.com/office/officeart/2008/layout/LinedList"/>
    <dgm:cxn modelId="{71F6B937-8679-4472-980B-B1252FE7D15C}" type="presParOf" srcId="{C3AC73A5-FCC0-458F-A0E4-F1CB413FF3DB}" destId="{C93CB0FD-368B-4B94-92AF-61B0759F697F}" srcOrd="0" destOrd="0" presId="urn:microsoft.com/office/officeart/2008/layout/LinedList"/>
    <dgm:cxn modelId="{9A1E6899-68D7-491B-B4CA-A4EBC1C36E8A}" type="presParOf" srcId="{C3AC73A5-FCC0-458F-A0E4-F1CB413FF3DB}" destId="{4252CDF6-BC17-41C4-BABC-15ECF0A9C615}" srcOrd="1" destOrd="0" presId="urn:microsoft.com/office/officeart/2008/layout/LinedList"/>
    <dgm:cxn modelId="{D40B8EAC-1B2D-487D-B9E5-E88A06FB2340}" type="presParOf" srcId="{A0048E79-8430-4011-A83A-8D9FF51366E3}" destId="{BD3B5E05-8246-4650-BAD2-3002E216DF93}" srcOrd="18" destOrd="0" presId="urn:microsoft.com/office/officeart/2008/layout/LinedList"/>
    <dgm:cxn modelId="{11C02C9E-BA56-4F2C-8B8F-3AF32CCDF5EA}" type="presParOf" srcId="{A0048E79-8430-4011-A83A-8D9FF51366E3}" destId="{14424033-ACE4-4471-B53E-FF1D63DECE60}" srcOrd="19" destOrd="0" presId="urn:microsoft.com/office/officeart/2008/layout/LinedList"/>
    <dgm:cxn modelId="{522B3C36-E4BD-4588-996B-AAC60952F37C}" type="presParOf" srcId="{14424033-ACE4-4471-B53E-FF1D63DECE60}" destId="{76240449-A533-47BE-8A16-47543849450E}" srcOrd="0" destOrd="0" presId="urn:microsoft.com/office/officeart/2008/layout/LinedList"/>
    <dgm:cxn modelId="{AC760938-0D20-4A6A-9802-ECCC4A73DEFA}" type="presParOf" srcId="{14424033-ACE4-4471-B53E-FF1D63DECE60}" destId="{AF8136BB-3487-4539-8780-DE5967B27446}" srcOrd="1" destOrd="0" presId="urn:microsoft.com/office/officeart/2008/layout/LinedList"/>
    <dgm:cxn modelId="{7525E90E-E160-4455-9709-500D2BD27234}" type="presParOf" srcId="{A0048E79-8430-4011-A83A-8D9FF51366E3}" destId="{4DAE2E88-D7E6-4D6A-B134-B5F889B26101}" srcOrd="20" destOrd="0" presId="urn:microsoft.com/office/officeart/2008/layout/LinedList"/>
    <dgm:cxn modelId="{2947E4CA-EBC0-4133-A646-D88F4C437D2B}" type="presParOf" srcId="{A0048E79-8430-4011-A83A-8D9FF51366E3}" destId="{6B03489E-9596-4B6A-B111-1E7566A3C7B8}" srcOrd="21" destOrd="0" presId="urn:microsoft.com/office/officeart/2008/layout/LinedList"/>
    <dgm:cxn modelId="{104C3441-A7E0-42D9-B923-24348F742DA2}" type="presParOf" srcId="{6B03489E-9596-4B6A-B111-1E7566A3C7B8}" destId="{1EA4E82F-6640-4482-B2FF-7D0CCFB76F58}" srcOrd="0" destOrd="0" presId="urn:microsoft.com/office/officeart/2008/layout/LinedList"/>
    <dgm:cxn modelId="{F15F2616-0529-4EB1-8BBF-AA0FCA9921A1}" type="presParOf" srcId="{6B03489E-9596-4B6A-B111-1E7566A3C7B8}" destId="{9EFF67C8-FFE2-4B1D-A921-B74B55E38AE4}" srcOrd="1" destOrd="0" presId="urn:microsoft.com/office/officeart/2008/layout/LinedList"/>
    <dgm:cxn modelId="{519DE870-4B8C-4C8A-9CF4-DD8FB4EB7972}" type="presParOf" srcId="{A0048E79-8430-4011-A83A-8D9FF51366E3}" destId="{7234E3AF-EE59-445E-BBDB-9B5A4A922F2D}" srcOrd="22" destOrd="0" presId="urn:microsoft.com/office/officeart/2008/layout/LinedList"/>
    <dgm:cxn modelId="{15C71FCE-DF07-4E8E-BC17-BC0011F72812}" type="presParOf" srcId="{A0048E79-8430-4011-A83A-8D9FF51366E3}" destId="{FF2D072E-8AC5-487D-BAB7-A2CC45BB9042}" srcOrd="23" destOrd="0" presId="urn:microsoft.com/office/officeart/2008/layout/LinedList"/>
    <dgm:cxn modelId="{2EF0376E-B718-4699-B028-6EC403AFF679}" type="presParOf" srcId="{FF2D072E-8AC5-487D-BAB7-A2CC45BB9042}" destId="{6D284542-9579-487E-92F9-2599100D8FAF}" srcOrd="0" destOrd="0" presId="urn:microsoft.com/office/officeart/2008/layout/LinedList"/>
    <dgm:cxn modelId="{480AE951-37C7-42AF-BAC2-B01FEF3A7CD1}" type="presParOf" srcId="{FF2D072E-8AC5-487D-BAB7-A2CC45BB9042}" destId="{2A5C90D4-B534-4E29-B773-EBEB620C7968}" srcOrd="1" destOrd="0" presId="urn:microsoft.com/office/officeart/2008/layout/LinedList"/>
    <dgm:cxn modelId="{CE3BD974-7A8E-427D-BFDD-AEE198B705E5}" type="presParOf" srcId="{A0048E79-8430-4011-A83A-8D9FF51366E3}" destId="{0AB92EEC-C703-437F-8331-69C08873BF93}" srcOrd="24" destOrd="0" presId="urn:microsoft.com/office/officeart/2008/layout/LinedList"/>
    <dgm:cxn modelId="{C97C952E-AA72-485F-B13E-3F2C6103DB78}" type="presParOf" srcId="{A0048E79-8430-4011-A83A-8D9FF51366E3}" destId="{0522A125-C209-4F3F-8C47-88B94702944E}" srcOrd="25" destOrd="0" presId="urn:microsoft.com/office/officeart/2008/layout/LinedList"/>
    <dgm:cxn modelId="{C0EA4727-0983-4613-BCED-34A9323AC057}" type="presParOf" srcId="{0522A125-C209-4F3F-8C47-88B94702944E}" destId="{3557FB9C-70F6-4673-A999-91CAD77736E3}" srcOrd="0" destOrd="0" presId="urn:microsoft.com/office/officeart/2008/layout/LinedList"/>
    <dgm:cxn modelId="{29E6755F-1074-490C-990A-1DAEA5E8D8AD}" type="presParOf" srcId="{0522A125-C209-4F3F-8C47-88B94702944E}" destId="{BF952948-7BCA-4195-8CFE-17FF6671ECD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F70A16A-7A68-4F4C-B518-2AAA1113E3C9}"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0B530FAE-806F-4C02-A5DA-05790F8C1932}">
      <dgm:prSet/>
      <dgm:spPr/>
      <dgm:t>
        <a:bodyPr/>
        <a:lstStyle/>
        <a:p>
          <a:r>
            <a:rPr lang="en-US" b="1" dirty="0"/>
            <a:t>Establish Federal credentials for CMAQ reporting requirements</a:t>
          </a:r>
          <a:endParaRPr lang="en-US" dirty="0"/>
        </a:p>
      </dgm:t>
    </dgm:pt>
    <dgm:pt modelId="{F7DB287B-C8C6-4C10-BB08-804B45AAC640}" type="parTrans" cxnId="{1A2B4E75-094F-4F43-A329-38CADFE0538F}">
      <dgm:prSet/>
      <dgm:spPr/>
      <dgm:t>
        <a:bodyPr/>
        <a:lstStyle/>
        <a:p>
          <a:endParaRPr lang="en-US"/>
        </a:p>
      </dgm:t>
    </dgm:pt>
    <dgm:pt modelId="{87DF3FF0-134F-4C2D-A8C1-BA3F62EDB087}" type="sibTrans" cxnId="{1A2B4E75-094F-4F43-A329-38CADFE0538F}">
      <dgm:prSet/>
      <dgm:spPr/>
      <dgm:t>
        <a:bodyPr/>
        <a:lstStyle/>
        <a:p>
          <a:endParaRPr lang="en-US"/>
        </a:p>
      </dgm:t>
    </dgm:pt>
    <dgm:pt modelId="{212A582B-B85C-4797-A9D8-90E130B895E2}">
      <dgm:prSet/>
      <dgm:spPr/>
      <dgm:t>
        <a:bodyPr/>
        <a:lstStyle/>
        <a:p>
          <a:r>
            <a:rPr lang="en-US" b="1" dirty="0"/>
            <a:t>Work on CPMS / Portal Programming Projects</a:t>
          </a:r>
          <a:endParaRPr lang="en-US" dirty="0"/>
        </a:p>
      </dgm:t>
    </dgm:pt>
    <dgm:pt modelId="{C910356A-FE3A-433A-93BB-75183C9E0B5B}" type="parTrans" cxnId="{7BA827CB-E8FB-4CFE-8B7A-5485F9C6C1D1}">
      <dgm:prSet/>
      <dgm:spPr/>
      <dgm:t>
        <a:bodyPr/>
        <a:lstStyle/>
        <a:p>
          <a:endParaRPr lang="en-US"/>
        </a:p>
      </dgm:t>
    </dgm:pt>
    <dgm:pt modelId="{F4353110-B096-4C22-9689-41D8445CF4BB}" type="sibTrans" cxnId="{7BA827CB-E8FB-4CFE-8B7A-5485F9C6C1D1}">
      <dgm:prSet/>
      <dgm:spPr/>
      <dgm:t>
        <a:bodyPr/>
        <a:lstStyle/>
        <a:p>
          <a:endParaRPr lang="en-US"/>
        </a:p>
      </dgm:t>
    </dgm:pt>
    <dgm:pt modelId="{DAEF534A-72D5-4C0B-8C28-487C256B3CE2}">
      <dgm:prSet/>
      <dgm:spPr/>
      <dgm:t>
        <a:bodyPr/>
        <a:lstStyle/>
        <a:p>
          <a:r>
            <a:rPr lang="en-US" b="1" dirty="0"/>
            <a:t>Host Cube Training (Give opening remarks); Inform MPOs of Cube Training</a:t>
          </a:r>
          <a:endParaRPr lang="en-US" dirty="0"/>
        </a:p>
      </dgm:t>
    </dgm:pt>
    <dgm:pt modelId="{0E2AC93D-0242-4C61-8A95-71B961FC4D8A}" type="parTrans" cxnId="{DA485089-DB20-4B82-9FA5-0BC210BDE7C2}">
      <dgm:prSet/>
      <dgm:spPr/>
      <dgm:t>
        <a:bodyPr/>
        <a:lstStyle/>
        <a:p>
          <a:endParaRPr lang="en-US"/>
        </a:p>
      </dgm:t>
    </dgm:pt>
    <dgm:pt modelId="{3CF015CC-4248-4FD8-85A9-C826718F7CF7}" type="sibTrans" cxnId="{DA485089-DB20-4B82-9FA5-0BC210BDE7C2}">
      <dgm:prSet/>
      <dgm:spPr/>
      <dgm:t>
        <a:bodyPr/>
        <a:lstStyle/>
        <a:p>
          <a:endParaRPr lang="en-US"/>
        </a:p>
      </dgm:t>
    </dgm:pt>
    <dgm:pt modelId="{29E9D783-2538-4079-935B-4319A33302A4}">
      <dgm:prSet/>
      <dgm:spPr/>
      <dgm:t>
        <a:bodyPr/>
        <a:lstStyle/>
        <a:p>
          <a:r>
            <a:rPr lang="en-US" b="1" dirty="0"/>
            <a:t>Approve MPO, RPO, and consultant invoices</a:t>
          </a:r>
          <a:endParaRPr lang="en-US" dirty="0"/>
        </a:p>
      </dgm:t>
    </dgm:pt>
    <dgm:pt modelId="{D5E96F93-E4CD-4C92-B547-8C0D61E68E9B}" type="parTrans" cxnId="{6AED09A2-A6B8-4B6F-8302-99D0B8D49C73}">
      <dgm:prSet/>
      <dgm:spPr/>
      <dgm:t>
        <a:bodyPr/>
        <a:lstStyle/>
        <a:p>
          <a:endParaRPr lang="en-US"/>
        </a:p>
      </dgm:t>
    </dgm:pt>
    <dgm:pt modelId="{777B2254-F264-4F34-BA08-29629EC58FF5}" type="sibTrans" cxnId="{6AED09A2-A6B8-4B6F-8302-99D0B8D49C73}">
      <dgm:prSet/>
      <dgm:spPr/>
      <dgm:t>
        <a:bodyPr/>
        <a:lstStyle/>
        <a:p>
          <a:endParaRPr lang="en-US"/>
        </a:p>
      </dgm:t>
    </dgm:pt>
    <dgm:pt modelId="{3155CD41-F7C8-42BC-9A17-0B1ED41D4E50}">
      <dgm:prSet/>
      <dgm:spPr/>
      <dgm:t>
        <a:bodyPr/>
        <a:lstStyle/>
        <a:p>
          <a:r>
            <a:rPr lang="en-US" b="1" dirty="0"/>
            <a:t>Meet with consultants</a:t>
          </a:r>
          <a:endParaRPr lang="en-US" dirty="0"/>
        </a:p>
      </dgm:t>
    </dgm:pt>
    <dgm:pt modelId="{1E7B4AB7-A3ED-4507-9B20-A04285F5BEF7}" type="parTrans" cxnId="{96388A95-3C0B-470D-B60F-FB8701BBD572}">
      <dgm:prSet/>
      <dgm:spPr/>
      <dgm:t>
        <a:bodyPr/>
        <a:lstStyle/>
        <a:p>
          <a:endParaRPr lang="en-US"/>
        </a:p>
      </dgm:t>
    </dgm:pt>
    <dgm:pt modelId="{31B5A354-843E-4BDE-B18C-EAC126FDA297}" type="sibTrans" cxnId="{96388A95-3C0B-470D-B60F-FB8701BBD572}">
      <dgm:prSet/>
      <dgm:spPr/>
      <dgm:t>
        <a:bodyPr/>
        <a:lstStyle/>
        <a:p>
          <a:endParaRPr lang="en-US"/>
        </a:p>
      </dgm:t>
    </dgm:pt>
    <dgm:pt modelId="{11E402B3-79BC-4E0E-B41F-A5B9D9E1E6F8}">
      <dgm:prSet/>
      <dgm:spPr/>
      <dgm:t>
        <a:bodyPr/>
        <a:lstStyle/>
        <a:p>
          <a:r>
            <a:rPr lang="en-US" b="1"/>
            <a:t>Attend FHWA Risk Assessment Meeting</a:t>
          </a:r>
          <a:endParaRPr lang="en-US"/>
        </a:p>
      </dgm:t>
    </dgm:pt>
    <dgm:pt modelId="{69EA407E-595B-4D82-9EA1-3785D078062F}" type="parTrans" cxnId="{F60C895E-C33C-40BF-A77D-6FE291D9AC4D}">
      <dgm:prSet/>
      <dgm:spPr/>
      <dgm:t>
        <a:bodyPr/>
        <a:lstStyle/>
        <a:p>
          <a:endParaRPr lang="en-US"/>
        </a:p>
      </dgm:t>
    </dgm:pt>
    <dgm:pt modelId="{1F4A43EE-CB3C-4DB3-9840-170968FF1F47}" type="sibTrans" cxnId="{F60C895E-C33C-40BF-A77D-6FE291D9AC4D}">
      <dgm:prSet/>
      <dgm:spPr/>
      <dgm:t>
        <a:bodyPr/>
        <a:lstStyle/>
        <a:p>
          <a:endParaRPr lang="en-US"/>
        </a:p>
      </dgm:t>
    </dgm:pt>
    <dgm:pt modelId="{DB9B4A3A-64DB-4B4E-A593-0B4D4931F9C7}">
      <dgm:prSet/>
      <dgm:spPr/>
      <dgm:t>
        <a:bodyPr/>
        <a:lstStyle/>
        <a:p>
          <a:r>
            <a:rPr lang="en-US" b="1"/>
            <a:t>Attend FHWA and FTA Planning Finding Meeting</a:t>
          </a:r>
          <a:endParaRPr lang="en-US"/>
        </a:p>
      </dgm:t>
    </dgm:pt>
    <dgm:pt modelId="{7DB13A84-9B55-4438-8A78-7646E0662E82}" type="parTrans" cxnId="{BE8AF6E2-F839-4533-AD5F-A922E269A639}">
      <dgm:prSet/>
      <dgm:spPr/>
      <dgm:t>
        <a:bodyPr/>
        <a:lstStyle/>
        <a:p>
          <a:endParaRPr lang="en-US"/>
        </a:p>
      </dgm:t>
    </dgm:pt>
    <dgm:pt modelId="{6E622619-1210-41EF-BEC8-4712F4482D77}" type="sibTrans" cxnId="{BE8AF6E2-F839-4533-AD5F-A922E269A639}">
      <dgm:prSet/>
      <dgm:spPr/>
      <dgm:t>
        <a:bodyPr/>
        <a:lstStyle/>
        <a:p>
          <a:endParaRPr lang="en-US"/>
        </a:p>
      </dgm:t>
    </dgm:pt>
    <dgm:pt modelId="{10BBEC57-4507-4CEB-AE28-E3FD97C4FDA2}">
      <dgm:prSet/>
      <dgm:spPr/>
      <dgm:t>
        <a:bodyPr/>
        <a:lstStyle/>
        <a:p>
          <a:r>
            <a:rPr lang="en-US" b="1"/>
            <a:t>Host monthly MPO and RPO Planner’s Conference</a:t>
          </a:r>
          <a:endParaRPr lang="en-US"/>
        </a:p>
      </dgm:t>
    </dgm:pt>
    <dgm:pt modelId="{FD33BAFE-9A33-4102-8BDE-02BF276E245E}" type="parTrans" cxnId="{F529D93C-D52C-455D-9302-C417ACCEAAAA}">
      <dgm:prSet/>
      <dgm:spPr/>
      <dgm:t>
        <a:bodyPr/>
        <a:lstStyle/>
        <a:p>
          <a:endParaRPr lang="en-US"/>
        </a:p>
      </dgm:t>
    </dgm:pt>
    <dgm:pt modelId="{C08E6889-0A6E-44CD-B15C-F3C08A2ADD0E}" type="sibTrans" cxnId="{F529D93C-D52C-455D-9302-C417ACCEAAAA}">
      <dgm:prSet/>
      <dgm:spPr/>
      <dgm:t>
        <a:bodyPr/>
        <a:lstStyle/>
        <a:p>
          <a:endParaRPr lang="en-US"/>
        </a:p>
      </dgm:t>
    </dgm:pt>
    <dgm:pt modelId="{CF634601-817E-441D-9BB9-C7204A7D36F1}">
      <dgm:prSet/>
      <dgm:spPr/>
      <dgm:t>
        <a:bodyPr/>
        <a:lstStyle/>
        <a:p>
          <a:r>
            <a:rPr lang="en-US" b="1"/>
            <a:t>Monitor census timeline</a:t>
          </a:r>
          <a:endParaRPr lang="en-US"/>
        </a:p>
      </dgm:t>
    </dgm:pt>
    <dgm:pt modelId="{86479ABB-A380-4AF0-ACF1-F85A2A74E515}" type="parTrans" cxnId="{8D826EE3-6B0E-480A-8C67-9D4A4C43DF2C}">
      <dgm:prSet/>
      <dgm:spPr/>
      <dgm:t>
        <a:bodyPr/>
        <a:lstStyle/>
        <a:p>
          <a:endParaRPr lang="en-US"/>
        </a:p>
      </dgm:t>
    </dgm:pt>
    <dgm:pt modelId="{88CBE942-B2F7-43CA-861F-16E77B1A4939}" type="sibTrans" cxnId="{8D826EE3-6B0E-480A-8C67-9D4A4C43DF2C}">
      <dgm:prSet/>
      <dgm:spPr/>
      <dgm:t>
        <a:bodyPr/>
        <a:lstStyle/>
        <a:p>
          <a:endParaRPr lang="en-US"/>
        </a:p>
      </dgm:t>
    </dgm:pt>
    <dgm:pt modelId="{7D699CD6-1500-4812-B717-D0D1C86AB8BA}">
      <dgm:prSet/>
      <dgm:spPr/>
      <dgm:t>
        <a:bodyPr/>
        <a:lstStyle/>
        <a:p>
          <a:r>
            <a:rPr lang="en-US" b="1" dirty="0"/>
            <a:t>Review and submit requests to travel out-of-state to Bureau Chief</a:t>
          </a:r>
          <a:endParaRPr lang="en-US" dirty="0"/>
        </a:p>
      </dgm:t>
    </dgm:pt>
    <dgm:pt modelId="{8B93296B-8C1A-475E-B587-4ECA67453F26}" type="parTrans" cxnId="{D552945B-DBA0-403B-8B8C-A6AAEF29D27C}">
      <dgm:prSet/>
      <dgm:spPr/>
      <dgm:t>
        <a:bodyPr/>
        <a:lstStyle/>
        <a:p>
          <a:endParaRPr lang="en-US"/>
        </a:p>
      </dgm:t>
    </dgm:pt>
    <dgm:pt modelId="{EA70F7A7-5ABD-470A-80F4-A27ED64F814B}" type="sibTrans" cxnId="{D552945B-DBA0-403B-8B8C-A6AAEF29D27C}">
      <dgm:prSet/>
      <dgm:spPr/>
      <dgm:t>
        <a:bodyPr/>
        <a:lstStyle/>
        <a:p>
          <a:endParaRPr lang="en-US"/>
        </a:p>
      </dgm:t>
    </dgm:pt>
    <dgm:pt modelId="{C9643B5B-978D-4A3A-9C59-182F7FE0CCC5}">
      <dgm:prSet/>
      <dgm:spPr/>
      <dgm:t>
        <a:bodyPr/>
        <a:lstStyle/>
        <a:p>
          <a:r>
            <a:rPr lang="en-US" b="1"/>
            <a:t>Disseminate information related to new legislation</a:t>
          </a:r>
          <a:endParaRPr lang="en-US"/>
        </a:p>
      </dgm:t>
    </dgm:pt>
    <dgm:pt modelId="{CFA25486-6D25-42E0-80CF-00D3C1E14C93}" type="parTrans" cxnId="{EFAAE5C9-A6D3-4CED-9617-34D5784B04A9}">
      <dgm:prSet/>
      <dgm:spPr/>
      <dgm:t>
        <a:bodyPr/>
        <a:lstStyle/>
        <a:p>
          <a:endParaRPr lang="en-US"/>
        </a:p>
      </dgm:t>
    </dgm:pt>
    <dgm:pt modelId="{D4C2FDBF-833B-4EA4-BE31-4652A1AA68F5}" type="sibTrans" cxnId="{EFAAE5C9-A6D3-4CED-9617-34D5784B04A9}">
      <dgm:prSet/>
      <dgm:spPr/>
      <dgm:t>
        <a:bodyPr/>
        <a:lstStyle/>
        <a:p>
          <a:endParaRPr lang="en-US"/>
        </a:p>
      </dgm:t>
    </dgm:pt>
    <dgm:pt modelId="{C9EC8BB4-0BF4-4D9D-91AC-98F2C22DA740}">
      <dgm:prSet/>
      <dgm:spPr/>
      <dgm:t>
        <a:bodyPr/>
        <a:lstStyle/>
        <a:p>
          <a:r>
            <a:rPr lang="en-US" b="1" dirty="0"/>
            <a:t>Develop and Attend MPO Certification Meetings</a:t>
          </a:r>
          <a:endParaRPr lang="en-US" dirty="0"/>
        </a:p>
      </dgm:t>
    </dgm:pt>
    <dgm:pt modelId="{F85183D7-71F6-4E79-AC2E-423837416AD1}" type="parTrans" cxnId="{F44E3A4D-FD0C-4A86-8285-66D01072E104}">
      <dgm:prSet/>
      <dgm:spPr/>
      <dgm:t>
        <a:bodyPr/>
        <a:lstStyle/>
        <a:p>
          <a:endParaRPr lang="en-US"/>
        </a:p>
      </dgm:t>
    </dgm:pt>
    <dgm:pt modelId="{D854E24E-6FEA-419B-87DE-185D9D4C8330}" type="sibTrans" cxnId="{F44E3A4D-FD0C-4A86-8285-66D01072E104}">
      <dgm:prSet/>
      <dgm:spPr/>
      <dgm:t>
        <a:bodyPr/>
        <a:lstStyle/>
        <a:p>
          <a:endParaRPr lang="en-US"/>
        </a:p>
      </dgm:t>
    </dgm:pt>
    <dgm:pt modelId="{B5346812-9B8F-4AB9-B94E-C0A6CF1C318A}">
      <dgm:prSet/>
      <dgm:spPr/>
      <dgm:t>
        <a:bodyPr/>
        <a:lstStyle/>
        <a:p>
          <a:r>
            <a:rPr lang="en-US" b="1" dirty="0"/>
            <a:t>Review and submit requests to spend over $1,500 to Bureau Chief </a:t>
          </a:r>
          <a:endParaRPr lang="en-US" dirty="0"/>
        </a:p>
      </dgm:t>
    </dgm:pt>
    <dgm:pt modelId="{615CED6C-8D47-406F-AC4E-B15A9B5A5AF1}" type="parTrans" cxnId="{428B341E-5376-482F-BB01-F307051C06A1}">
      <dgm:prSet/>
      <dgm:spPr/>
      <dgm:t>
        <a:bodyPr/>
        <a:lstStyle/>
        <a:p>
          <a:endParaRPr lang="en-US"/>
        </a:p>
      </dgm:t>
    </dgm:pt>
    <dgm:pt modelId="{3546F6FC-B131-4CE7-93BA-634DFF22545F}" type="sibTrans" cxnId="{428B341E-5376-482F-BB01-F307051C06A1}">
      <dgm:prSet/>
      <dgm:spPr/>
      <dgm:t>
        <a:bodyPr/>
        <a:lstStyle/>
        <a:p>
          <a:endParaRPr lang="en-US"/>
        </a:p>
      </dgm:t>
    </dgm:pt>
    <dgm:pt modelId="{A0048E79-8430-4011-A83A-8D9FF51366E3}" type="pres">
      <dgm:prSet presAssocID="{8F70A16A-7A68-4F4C-B518-2AAA1113E3C9}" presName="vert0" presStyleCnt="0">
        <dgm:presLayoutVars>
          <dgm:dir/>
          <dgm:animOne val="branch"/>
          <dgm:animLvl val="lvl"/>
        </dgm:presLayoutVars>
      </dgm:prSet>
      <dgm:spPr/>
    </dgm:pt>
    <dgm:pt modelId="{0BAA2317-ABD6-45D3-9207-5EC2E44CBFE4}" type="pres">
      <dgm:prSet presAssocID="{0B530FAE-806F-4C02-A5DA-05790F8C1932}" presName="thickLine" presStyleLbl="alignNode1" presStyleIdx="0" presStyleCnt="13"/>
      <dgm:spPr/>
    </dgm:pt>
    <dgm:pt modelId="{0726A3CD-4229-4AEA-AA67-239DCEF71565}" type="pres">
      <dgm:prSet presAssocID="{0B530FAE-806F-4C02-A5DA-05790F8C1932}" presName="horz1" presStyleCnt="0"/>
      <dgm:spPr/>
    </dgm:pt>
    <dgm:pt modelId="{C3679599-90C6-4FBF-9D04-7701ABE60004}" type="pres">
      <dgm:prSet presAssocID="{0B530FAE-806F-4C02-A5DA-05790F8C1932}" presName="tx1" presStyleLbl="revTx" presStyleIdx="0" presStyleCnt="13"/>
      <dgm:spPr/>
    </dgm:pt>
    <dgm:pt modelId="{9199F38A-1FE2-4EC7-B108-131E3D3BD6AA}" type="pres">
      <dgm:prSet presAssocID="{0B530FAE-806F-4C02-A5DA-05790F8C1932}" presName="vert1" presStyleCnt="0"/>
      <dgm:spPr/>
    </dgm:pt>
    <dgm:pt modelId="{E65823B9-7C0E-4A39-88EF-113214A3F871}" type="pres">
      <dgm:prSet presAssocID="{212A582B-B85C-4797-A9D8-90E130B895E2}" presName="thickLine" presStyleLbl="alignNode1" presStyleIdx="1" presStyleCnt="13"/>
      <dgm:spPr/>
    </dgm:pt>
    <dgm:pt modelId="{F4876C18-F5AD-4C68-9EEE-56A0EA741BAB}" type="pres">
      <dgm:prSet presAssocID="{212A582B-B85C-4797-A9D8-90E130B895E2}" presName="horz1" presStyleCnt="0"/>
      <dgm:spPr/>
    </dgm:pt>
    <dgm:pt modelId="{F9DED536-AE7E-4C4C-B844-9575B389A95A}" type="pres">
      <dgm:prSet presAssocID="{212A582B-B85C-4797-A9D8-90E130B895E2}" presName="tx1" presStyleLbl="revTx" presStyleIdx="1" presStyleCnt="13"/>
      <dgm:spPr/>
    </dgm:pt>
    <dgm:pt modelId="{8BD8BD4E-4969-4A92-9E14-87E667C62305}" type="pres">
      <dgm:prSet presAssocID="{212A582B-B85C-4797-A9D8-90E130B895E2}" presName="vert1" presStyleCnt="0"/>
      <dgm:spPr/>
    </dgm:pt>
    <dgm:pt modelId="{897AE076-99BE-464A-A5CB-C6B5E91C5797}" type="pres">
      <dgm:prSet presAssocID="{DAEF534A-72D5-4C0B-8C28-487C256B3CE2}" presName="thickLine" presStyleLbl="alignNode1" presStyleIdx="2" presStyleCnt="13"/>
      <dgm:spPr/>
    </dgm:pt>
    <dgm:pt modelId="{EC0D634D-66AE-4670-88BE-BC996025150C}" type="pres">
      <dgm:prSet presAssocID="{DAEF534A-72D5-4C0B-8C28-487C256B3CE2}" presName="horz1" presStyleCnt="0"/>
      <dgm:spPr/>
    </dgm:pt>
    <dgm:pt modelId="{7D28DDA5-4636-4909-9CA0-7EA8FCC1F61A}" type="pres">
      <dgm:prSet presAssocID="{DAEF534A-72D5-4C0B-8C28-487C256B3CE2}" presName="tx1" presStyleLbl="revTx" presStyleIdx="2" presStyleCnt="13"/>
      <dgm:spPr/>
    </dgm:pt>
    <dgm:pt modelId="{2B129EB4-6B03-4E42-8D5E-73AAC4914FD1}" type="pres">
      <dgm:prSet presAssocID="{DAEF534A-72D5-4C0B-8C28-487C256B3CE2}" presName="vert1" presStyleCnt="0"/>
      <dgm:spPr/>
    </dgm:pt>
    <dgm:pt modelId="{276D0D94-BB0A-47FE-BAAA-F0B70F759C86}" type="pres">
      <dgm:prSet presAssocID="{29E9D783-2538-4079-935B-4319A33302A4}" presName="thickLine" presStyleLbl="alignNode1" presStyleIdx="3" presStyleCnt="13"/>
      <dgm:spPr/>
    </dgm:pt>
    <dgm:pt modelId="{0B53913A-BF35-4870-A8ED-10D471A0B752}" type="pres">
      <dgm:prSet presAssocID="{29E9D783-2538-4079-935B-4319A33302A4}" presName="horz1" presStyleCnt="0"/>
      <dgm:spPr/>
    </dgm:pt>
    <dgm:pt modelId="{9AA9B5C3-9271-4D44-A028-CB58EF701D88}" type="pres">
      <dgm:prSet presAssocID="{29E9D783-2538-4079-935B-4319A33302A4}" presName="tx1" presStyleLbl="revTx" presStyleIdx="3" presStyleCnt="13"/>
      <dgm:spPr/>
    </dgm:pt>
    <dgm:pt modelId="{E15C2C2F-44F1-49AF-BCDF-8E95FDB832E7}" type="pres">
      <dgm:prSet presAssocID="{29E9D783-2538-4079-935B-4319A33302A4}" presName="vert1" presStyleCnt="0"/>
      <dgm:spPr/>
    </dgm:pt>
    <dgm:pt modelId="{BDF4FFE7-2C81-4BF2-9F71-F5074B6C33EC}" type="pres">
      <dgm:prSet presAssocID="{3155CD41-F7C8-42BC-9A17-0B1ED41D4E50}" presName="thickLine" presStyleLbl="alignNode1" presStyleIdx="4" presStyleCnt="13"/>
      <dgm:spPr/>
    </dgm:pt>
    <dgm:pt modelId="{A0ED089C-F04F-4650-9283-960F63FDA59A}" type="pres">
      <dgm:prSet presAssocID="{3155CD41-F7C8-42BC-9A17-0B1ED41D4E50}" presName="horz1" presStyleCnt="0"/>
      <dgm:spPr/>
    </dgm:pt>
    <dgm:pt modelId="{DD6CE486-4F19-480C-B2E5-DCF29A0C215D}" type="pres">
      <dgm:prSet presAssocID="{3155CD41-F7C8-42BC-9A17-0B1ED41D4E50}" presName="tx1" presStyleLbl="revTx" presStyleIdx="4" presStyleCnt="13"/>
      <dgm:spPr/>
    </dgm:pt>
    <dgm:pt modelId="{83F9107B-7193-4F50-A6B0-088281408D6A}" type="pres">
      <dgm:prSet presAssocID="{3155CD41-F7C8-42BC-9A17-0B1ED41D4E50}" presName="vert1" presStyleCnt="0"/>
      <dgm:spPr/>
    </dgm:pt>
    <dgm:pt modelId="{9A88A174-47C1-4336-BBC9-33962C6FC5A5}" type="pres">
      <dgm:prSet presAssocID="{11E402B3-79BC-4E0E-B41F-A5B9D9E1E6F8}" presName="thickLine" presStyleLbl="alignNode1" presStyleIdx="5" presStyleCnt="13"/>
      <dgm:spPr/>
    </dgm:pt>
    <dgm:pt modelId="{400B9344-6499-4DE7-9D8A-7E8E36EF2D75}" type="pres">
      <dgm:prSet presAssocID="{11E402B3-79BC-4E0E-B41F-A5B9D9E1E6F8}" presName="horz1" presStyleCnt="0"/>
      <dgm:spPr/>
    </dgm:pt>
    <dgm:pt modelId="{E6C2605E-A384-4979-834C-52DE6925E4F4}" type="pres">
      <dgm:prSet presAssocID="{11E402B3-79BC-4E0E-B41F-A5B9D9E1E6F8}" presName="tx1" presStyleLbl="revTx" presStyleIdx="5" presStyleCnt="13"/>
      <dgm:spPr/>
    </dgm:pt>
    <dgm:pt modelId="{673A0C59-18C3-4982-9F11-2319641058CD}" type="pres">
      <dgm:prSet presAssocID="{11E402B3-79BC-4E0E-B41F-A5B9D9E1E6F8}" presName="vert1" presStyleCnt="0"/>
      <dgm:spPr/>
    </dgm:pt>
    <dgm:pt modelId="{41AADCCC-8DDD-4836-BC23-5B4A5F50CF08}" type="pres">
      <dgm:prSet presAssocID="{DB9B4A3A-64DB-4B4E-A593-0B4D4931F9C7}" presName="thickLine" presStyleLbl="alignNode1" presStyleIdx="6" presStyleCnt="13"/>
      <dgm:spPr/>
    </dgm:pt>
    <dgm:pt modelId="{EF6DD782-D931-4D50-86BB-944DCAA65734}" type="pres">
      <dgm:prSet presAssocID="{DB9B4A3A-64DB-4B4E-A593-0B4D4931F9C7}" presName="horz1" presStyleCnt="0"/>
      <dgm:spPr/>
    </dgm:pt>
    <dgm:pt modelId="{18494D41-7C89-4A20-980F-7FC1FA0B3A96}" type="pres">
      <dgm:prSet presAssocID="{DB9B4A3A-64DB-4B4E-A593-0B4D4931F9C7}" presName="tx1" presStyleLbl="revTx" presStyleIdx="6" presStyleCnt="13"/>
      <dgm:spPr/>
    </dgm:pt>
    <dgm:pt modelId="{5CD24069-F594-45A0-AFED-1F712CCAD77E}" type="pres">
      <dgm:prSet presAssocID="{DB9B4A3A-64DB-4B4E-A593-0B4D4931F9C7}" presName="vert1" presStyleCnt="0"/>
      <dgm:spPr/>
    </dgm:pt>
    <dgm:pt modelId="{ECA8F08E-464E-45AC-8918-687B19B4D766}" type="pres">
      <dgm:prSet presAssocID="{10BBEC57-4507-4CEB-AE28-E3FD97C4FDA2}" presName="thickLine" presStyleLbl="alignNode1" presStyleIdx="7" presStyleCnt="13"/>
      <dgm:spPr/>
    </dgm:pt>
    <dgm:pt modelId="{88C50B2B-1438-41DA-AE64-B659AF44B027}" type="pres">
      <dgm:prSet presAssocID="{10BBEC57-4507-4CEB-AE28-E3FD97C4FDA2}" presName="horz1" presStyleCnt="0"/>
      <dgm:spPr/>
    </dgm:pt>
    <dgm:pt modelId="{0CDC9EEA-E2AE-4F16-A09F-2BBD098D942E}" type="pres">
      <dgm:prSet presAssocID="{10BBEC57-4507-4CEB-AE28-E3FD97C4FDA2}" presName="tx1" presStyleLbl="revTx" presStyleIdx="7" presStyleCnt="13"/>
      <dgm:spPr/>
    </dgm:pt>
    <dgm:pt modelId="{9C996A0E-AB5C-4640-814C-B2C17C70C51D}" type="pres">
      <dgm:prSet presAssocID="{10BBEC57-4507-4CEB-AE28-E3FD97C4FDA2}" presName="vert1" presStyleCnt="0"/>
      <dgm:spPr/>
    </dgm:pt>
    <dgm:pt modelId="{E681CECC-E560-4E7C-BFC0-179D0BB4FB70}" type="pres">
      <dgm:prSet presAssocID="{CF634601-817E-441D-9BB9-C7204A7D36F1}" presName="thickLine" presStyleLbl="alignNode1" presStyleIdx="8" presStyleCnt="13"/>
      <dgm:spPr/>
    </dgm:pt>
    <dgm:pt modelId="{C3AC73A5-FCC0-458F-A0E4-F1CB413FF3DB}" type="pres">
      <dgm:prSet presAssocID="{CF634601-817E-441D-9BB9-C7204A7D36F1}" presName="horz1" presStyleCnt="0"/>
      <dgm:spPr/>
    </dgm:pt>
    <dgm:pt modelId="{C93CB0FD-368B-4B94-92AF-61B0759F697F}" type="pres">
      <dgm:prSet presAssocID="{CF634601-817E-441D-9BB9-C7204A7D36F1}" presName="tx1" presStyleLbl="revTx" presStyleIdx="8" presStyleCnt="13"/>
      <dgm:spPr/>
    </dgm:pt>
    <dgm:pt modelId="{4252CDF6-BC17-41C4-BABC-15ECF0A9C615}" type="pres">
      <dgm:prSet presAssocID="{CF634601-817E-441D-9BB9-C7204A7D36F1}" presName="vert1" presStyleCnt="0"/>
      <dgm:spPr/>
    </dgm:pt>
    <dgm:pt modelId="{BD3B5E05-8246-4650-BAD2-3002E216DF93}" type="pres">
      <dgm:prSet presAssocID="{7D699CD6-1500-4812-B717-D0D1C86AB8BA}" presName="thickLine" presStyleLbl="alignNode1" presStyleIdx="9" presStyleCnt="13"/>
      <dgm:spPr/>
    </dgm:pt>
    <dgm:pt modelId="{14424033-ACE4-4471-B53E-FF1D63DECE60}" type="pres">
      <dgm:prSet presAssocID="{7D699CD6-1500-4812-B717-D0D1C86AB8BA}" presName="horz1" presStyleCnt="0"/>
      <dgm:spPr/>
    </dgm:pt>
    <dgm:pt modelId="{76240449-A533-47BE-8A16-47543849450E}" type="pres">
      <dgm:prSet presAssocID="{7D699CD6-1500-4812-B717-D0D1C86AB8BA}" presName="tx1" presStyleLbl="revTx" presStyleIdx="9" presStyleCnt="13"/>
      <dgm:spPr/>
    </dgm:pt>
    <dgm:pt modelId="{AF8136BB-3487-4539-8780-DE5967B27446}" type="pres">
      <dgm:prSet presAssocID="{7D699CD6-1500-4812-B717-D0D1C86AB8BA}" presName="vert1" presStyleCnt="0"/>
      <dgm:spPr/>
    </dgm:pt>
    <dgm:pt modelId="{4DAE2E88-D7E6-4D6A-B134-B5F889B26101}" type="pres">
      <dgm:prSet presAssocID="{C9643B5B-978D-4A3A-9C59-182F7FE0CCC5}" presName="thickLine" presStyleLbl="alignNode1" presStyleIdx="10" presStyleCnt="13"/>
      <dgm:spPr/>
    </dgm:pt>
    <dgm:pt modelId="{6B03489E-9596-4B6A-B111-1E7566A3C7B8}" type="pres">
      <dgm:prSet presAssocID="{C9643B5B-978D-4A3A-9C59-182F7FE0CCC5}" presName="horz1" presStyleCnt="0"/>
      <dgm:spPr/>
    </dgm:pt>
    <dgm:pt modelId="{1EA4E82F-6640-4482-B2FF-7D0CCFB76F58}" type="pres">
      <dgm:prSet presAssocID="{C9643B5B-978D-4A3A-9C59-182F7FE0CCC5}" presName="tx1" presStyleLbl="revTx" presStyleIdx="10" presStyleCnt="13"/>
      <dgm:spPr/>
    </dgm:pt>
    <dgm:pt modelId="{9EFF67C8-FFE2-4B1D-A921-B74B55E38AE4}" type="pres">
      <dgm:prSet presAssocID="{C9643B5B-978D-4A3A-9C59-182F7FE0CCC5}" presName="vert1" presStyleCnt="0"/>
      <dgm:spPr/>
    </dgm:pt>
    <dgm:pt modelId="{7234E3AF-EE59-445E-BBDB-9B5A4A922F2D}" type="pres">
      <dgm:prSet presAssocID="{C9EC8BB4-0BF4-4D9D-91AC-98F2C22DA740}" presName="thickLine" presStyleLbl="alignNode1" presStyleIdx="11" presStyleCnt="13"/>
      <dgm:spPr/>
    </dgm:pt>
    <dgm:pt modelId="{FF2D072E-8AC5-487D-BAB7-A2CC45BB9042}" type="pres">
      <dgm:prSet presAssocID="{C9EC8BB4-0BF4-4D9D-91AC-98F2C22DA740}" presName="horz1" presStyleCnt="0"/>
      <dgm:spPr/>
    </dgm:pt>
    <dgm:pt modelId="{6D284542-9579-487E-92F9-2599100D8FAF}" type="pres">
      <dgm:prSet presAssocID="{C9EC8BB4-0BF4-4D9D-91AC-98F2C22DA740}" presName="tx1" presStyleLbl="revTx" presStyleIdx="11" presStyleCnt="13"/>
      <dgm:spPr/>
    </dgm:pt>
    <dgm:pt modelId="{2A5C90D4-B534-4E29-B773-EBEB620C7968}" type="pres">
      <dgm:prSet presAssocID="{C9EC8BB4-0BF4-4D9D-91AC-98F2C22DA740}" presName="vert1" presStyleCnt="0"/>
      <dgm:spPr/>
    </dgm:pt>
    <dgm:pt modelId="{0AB92EEC-C703-437F-8331-69C08873BF93}" type="pres">
      <dgm:prSet presAssocID="{B5346812-9B8F-4AB9-B94E-C0A6CF1C318A}" presName="thickLine" presStyleLbl="alignNode1" presStyleIdx="12" presStyleCnt="13"/>
      <dgm:spPr/>
    </dgm:pt>
    <dgm:pt modelId="{0522A125-C209-4F3F-8C47-88B94702944E}" type="pres">
      <dgm:prSet presAssocID="{B5346812-9B8F-4AB9-B94E-C0A6CF1C318A}" presName="horz1" presStyleCnt="0"/>
      <dgm:spPr/>
    </dgm:pt>
    <dgm:pt modelId="{3557FB9C-70F6-4673-A999-91CAD77736E3}" type="pres">
      <dgm:prSet presAssocID="{B5346812-9B8F-4AB9-B94E-C0A6CF1C318A}" presName="tx1" presStyleLbl="revTx" presStyleIdx="12" presStyleCnt="13"/>
      <dgm:spPr/>
    </dgm:pt>
    <dgm:pt modelId="{BF952948-7BCA-4195-8CFE-17FF6671ECDC}" type="pres">
      <dgm:prSet presAssocID="{B5346812-9B8F-4AB9-B94E-C0A6CF1C318A}" presName="vert1" presStyleCnt="0"/>
      <dgm:spPr/>
    </dgm:pt>
  </dgm:ptLst>
  <dgm:cxnLst>
    <dgm:cxn modelId="{0EA2CF08-42E3-4129-818D-56DE7AFF495E}" type="presOf" srcId="{10BBEC57-4507-4CEB-AE28-E3FD97C4FDA2}" destId="{0CDC9EEA-E2AE-4F16-A09F-2BBD098D942E}" srcOrd="0" destOrd="0" presId="urn:microsoft.com/office/officeart/2008/layout/LinedList"/>
    <dgm:cxn modelId="{C35F6F12-35A7-4E4D-8BD1-6F568A8DC30C}" type="presOf" srcId="{B5346812-9B8F-4AB9-B94E-C0A6CF1C318A}" destId="{3557FB9C-70F6-4673-A999-91CAD77736E3}" srcOrd="0" destOrd="0" presId="urn:microsoft.com/office/officeart/2008/layout/LinedList"/>
    <dgm:cxn modelId="{5DB04615-B789-4EE4-8B08-F2A2C8569655}" type="presOf" srcId="{DAEF534A-72D5-4C0B-8C28-487C256B3CE2}" destId="{7D28DDA5-4636-4909-9CA0-7EA8FCC1F61A}" srcOrd="0" destOrd="0" presId="urn:microsoft.com/office/officeart/2008/layout/LinedList"/>
    <dgm:cxn modelId="{4920EC17-C4E1-42E7-BC97-01451EF5E0C3}" type="presOf" srcId="{8F70A16A-7A68-4F4C-B518-2AAA1113E3C9}" destId="{A0048E79-8430-4011-A83A-8D9FF51366E3}" srcOrd="0" destOrd="0" presId="urn:microsoft.com/office/officeart/2008/layout/LinedList"/>
    <dgm:cxn modelId="{428B341E-5376-482F-BB01-F307051C06A1}" srcId="{8F70A16A-7A68-4F4C-B518-2AAA1113E3C9}" destId="{B5346812-9B8F-4AB9-B94E-C0A6CF1C318A}" srcOrd="12" destOrd="0" parTransId="{615CED6C-8D47-406F-AC4E-B15A9B5A5AF1}" sibTransId="{3546F6FC-B131-4CE7-93BA-634DFF22545F}"/>
    <dgm:cxn modelId="{10E1701F-7E07-492C-9454-26CCA3023DA8}" type="presOf" srcId="{7D699CD6-1500-4812-B717-D0D1C86AB8BA}" destId="{76240449-A533-47BE-8A16-47543849450E}" srcOrd="0" destOrd="0" presId="urn:microsoft.com/office/officeart/2008/layout/LinedList"/>
    <dgm:cxn modelId="{B1D93432-27AC-4244-BFC3-ED630327E641}" type="presOf" srcId="{212A582B-B85C-4797-A9D8-90E130B895E2}" destId="{F9DED536-AE7E-4C4C-B844-9575B389A95A}" srcOrd="0" destOrd="0" presId="urn:microsoft.com/office/officeart/2008/layout/LinedList"/>
    <dgm:cxn modelId="{F529D93C-D52C-455D-9302-C417ACCEAAAA}" srcId="{8F70A16A-7A68-4F4C-B518-2AAA1113E3C9}" destId="{10BBEC57-4507-4CEB-AE28-E3FD97C4FDA2}" srcOrd="7" destOrd="0" parTransId="{FD33BAFE-9A33-4102-8BDE-02BF276E245E}" sibTransId="{C08E6889-0A6E-44CD-B15C-F3C08A2ADD0E}"/>
    <dgm:cxn modelId="{D552945B-DBA0-403B-8B8C-A6AAEF29D27C}" srcId="{8F70A16A-7A68-4F4C-B518-2AAA1113E3C9}" destId="{7D699CD6-1500-4812-B717-D0D1C86AB8BA}" srcOrd="9" destOrd="0" parTransId="{8B93296B-8C1A-475E-B587-4ECA67453F26}" sibTransId="{EA70F7A7-5ABD-470A-80F4-A27ED64F814B}"/>
    <dgm:cxn modelId="{F60C895E-C33C-40BF-A77D-6FE291D9AC4D}" srcId="{8F70A16A-7A68-4F4C-B518-2AAA1113E3C9}" destId="{11E402B3-79BC-4E0E-B41F-A5B9D9E1E6F8}" srcOrd="5" destOrd="0" parTransId="{69EA407E-595B-4D82-9EA1-3785D078062F}" sibTransId="{1F4A43EE-CB3C-4DB3-9840-170968FF1F47}"/>
    <dgm:cxn modelId="{18CCFE5E-9295-4036-B54B-6DCCA62734D3}" type="presOf" srcId="{C9643B5B-978D-4A3A-9C59-182F7FE0CCC5}" destId="{1EA4E82F-6640-4482-B2FF-7D0CCFB76F58}" srcOrd="0" destOrd="0" presId="urn:microsoft.com/office/officeart/2008/layout/LinedList"/>
    <dgm:cxn modelId="{F44E3A4D-FD0C-4A86-8285-66D01072E104}" srcId="{8F70A16A-7A68-4F4C-B518-2AAA1113E3C9}" destId="{C9EC8BB4-0BF4-4D9D-91AC-98F2C22DA740}" srcOrd="11" destOrd="0" parTransId="{F85183D7-71F6-4E79-AC2E-423837416AD1}" sibTransId="{D854E24E-6FEA-419B-87DE-185D9D4C8330}"/>
    <dgm:cxn modelId="{1A2B4E75-094F-4F43-A329-38CADFE0538F}" srcId="{8F70A16A-7A68-4F4C-B518-2AAA1113E3C9}" destId="{0B530FAE-806F-4C02-A5DA-05790F8C1932}" srcOrd="0" destOrd="0" parTransId="{F7DB287B-C8C6-4C10-BB08-804B45AAC640}" sibTransId="{87DF3FF0-134F-4C2D-A8C1-BA3F62EDB087}"/>
    <dgm:cxn modelId="{3A385179-C748-4B2B-A369-67548A30F62B}" type="presOf" srcId="{DB9B4A3A-64DB-4B4E-A593-0B4D4931F9C7}" destId="{18494D41-7C89-4A20-980F-7FC1FA0B3A96}" srcOrd="0" destOrd="0" presId="urn:microsoft.com/office/officeart/2008/layout/LinedList"/>
    <dgm:cxn modelId="{897D5183-CC91-4106-8B1C-CF90D8E7383A}" type="presOf" srcId="{CF634601-817E-441D-9BB9-C7204A7D36F1}" destId="{C93CB0FD-368B-4B94-92AF-61B0759F697F}" srcOrd="0" destOrd="0" presId="urn:microsoft.com/office/officeart/2008/layout/LinedList"/>
    <dgm:cxn modelId="{DA485089-DB20-4B82-9FA5-0BC210BDE7C2}" srcId="{8F70A16A-7A68-4F4C-B518-2AAA1113E3C9}" destId="{DAEF534A-72D5-4C0B-8C28-487C256B3CE2}" srcOrd="2" destOrd="0" parTransId="{0E2AC93D-0242-4C61-8A95-71B961FC4D8A}" sibTransId="{3CF015CC-4248-4FD8-85A9-C826718F7CF7}"/>
    <dgm:cxn modelId="{96388A95-3C0B-470D-B60F-FB8701BBD572}" srcId="{8F70A16A-7A68-4F4C-B518-2AAA1113E3C9}" destId="{3155CD41-F7C8-42BC-9A17-0B1ED41D4E50}" srcOrd="4" destOrd="0" parTransId="{1E7B4AB7-A3ED-4507-9B20-A04285F5BEF7}" sibTransId="{31B5A354-843E-4BDE-B18C-EAC126FDA297}"/>
    <dgm:cxn modelId="{6AED09A2-A6B8-4B6F-8302-99D0B8D49C73}" srcId="{8F70A16A-7A68-4F4C-B518-2AAA1113E3C9}" destId="{29E9D783-2538-4079-935B-4319A33302A4}" srcOrd="3" destOrd="0" parTransId="{D5E96F93-E4CD-4C92-B547-8C0D61E68E9B}" sibTransId="{777B2254-F264-4F34-BA08-29629EC58FF5}"/>
    <dgm:cxn modelId="{4ABCA5A7-6A3E-4E05-BB34-6F1C7CB2C952}" type="presOf" srcId="{3155CD41-F7C8-42BC-9A17-0B1ED41D4E50}" destId="{DD6CE486-4F19-480C-B2E5-DCF29A0C215D}" srcOrd="0" destOrd="0" presId="urn:microsoft.com/office/officeart/2008/layout/LinedList"/>
    <dgm:cxn modelId="{BDC921B7-865F-48C9-8EAC-C6C71CA148BA}" type="presOf" srcId="{29E9D783-2538-4079-935B-4319A33302A4}" destId="{9AA9B5C3-9271-4D44-A028-CB58EF701D88}" srcOrd="0" destOrd="0" presId="urn:microsoft.com/office/officeart/2008/layout/LinedList"/>
    <dgm:cxn modelId="{819899C8-956C-43DB-AB50-50134E96CAA3}" type="presOf" srcId="{0B530FAE-806F-4C02-A5DA-05790F8C1932}" destId="{C3679599-90C6-4FBF-9D04-7701ABE60004}" srcOrd="0" destOrd="0" presId="urn:microsoft.com/office/officeart/2008/layout/LinedList"/>
    <dgm:cxn modelId="{EFAAE5C9-A6D3-4CED-9617-34D5784B04A9}" srcId="{8F70A16A-7A68-4F4C-B518-2AAA1113E3C9}" destId="{C9643B5B-978D-4A3A-9C59-182F7FE0CCC5}" srcOrd="10" destOrd="0" parTransId="{CFA25486-6D25-42E0-80CF-00D3C1E14C93}" sibTransId="{D4C2FDBF-833B-4EA4-BE31-4652A1AA68F5}"/>
    <dgm:cxn modelId="{7BA827CB-E8FB-4CFE-8B7A-5485F9C6C1D1}" srcId="{8F70A16A-7A68-4F4C-B518-2AAA1113E3C9}" destId="{212A582B-B85C-4797-A9D8-90E130B895E2}" srcOrd="1" destOrd="0" parTransId="{C910356A-FE3A-433A-93BB-75183C9E0B5B}" sibTransId="{F4353110-B096-4C22-9689-41D8445CF4BB}"/>
    <dgm:cxn modelId="{BE8AF6E2-F839-4533-AD5F-A922E269A639}" srcId="{8F70A16A-7A68-4F4C-B518-2AAA1113E3C9}" destId="{DB9B4A3A-64DB-4B4E-A593-0B4D4931F9C7}" srcOrd="6" destOrd="0" parTransId="{7DB13A84-9B55-4438-8A78-7646E0662E82}" sibTransId="{6E622619-1210-41EF-BEC8-4712F4482D77}"/>
    <dgm:cxn modelId="{8D826EE3-6B0E-480A-8C67-9D4A4C43DF2C}" srcId="{8F70A16A-7A68-4F4C-B518-2AAA1113E3C9}" destId="{CF634601-817E-441D-9BB9-C7204A7D36F1}" srcOrd="8" destOrd="0" parTransId="{86479ABB-A380-4AF0-ACF1-F85A2A74E515}" sibTransId="{88CBE942-B2F7-43CA-861F-16E77B1A4939}"/>
    <dgm:cxn modelId="{10159EE8-F9CB-4FF7-BCA4-9BD631CB7286}" type="presOf" srcId="{C9EC8BB4-0BF4-4D9D-91AC-98F2C22DA740}" destId="{6D284542-9579-487E-92F9-2599100D8FAF}" srcOrd="0" destOrd="0" presId="urn:microsoft.com/office/officeart/2008/layout/LinedList"/>
    <dgm:cxn modelId="{B33AC8FC-AFCD-4EF2-9270-AAD6214AEBAC}" type="presOf" srcId="{11E402B3-79BC-4E0E-B41F-A5B9D9E1E6F8}" destId="{E6C2605E-A384-4979-834C-52DE6925E4F4}" srcOrd="0" destOrd="0" presId="urn:microsoft.com/office/officeart/2008/layout/LinedList"/>
    <dgm:cxn modelId="{6E1B4962-6F87-44D7-87C7-C3FCF16CEA7A}" type="presParOf" srcId="{A0048E79-8430-4011-A83A-8D9FF51366E3}" destId="{0BAA2317-ABD6-45D3-9207-5EC2E44CBFE4}" srcOrd="0" destOrd="0" presId="urn:microsoft.com/office/officeart/2008/layout/LinedList"/>
    <dgm:cxn modelId="{DD131074-D356-4DB7-A7F2-8609F01F657E}" type="presParOf" srcId="{A0048E79-8430-4011-A83A-8D9FF51366E3}" destId="{0726A3CD-4229-4AEA-AA67-239DCEF71565}" srcOrd="1" destOrd="0" presId="urn:microsoft.com/office/officeart/2008/layout/LinedList"/>
    <dgm:cxn modelId="{B537A549-23B0-447A-B922-665D436E9F71}" type="presParOf" srcId="{0726A3CD-4229-4AEA-AA67-239DCEF71565}" destId="{C3679599-90C6-4FBF-9D04-7701ABE60004}" srcOrd="0" destOrd="0" presId="urn:microsoft.com/office/officeart/2008/layout/LinedList"/>
    <dgm:cxn modelId="{5534FBFE-EED6-42C5-8061-126D5CCDA287}" type="presParOf" srcId="{0726A3CD-4229-4AEA-AA67-239DCEF71565}" destId="{9199F38A-1FE2-4EC7-B108-131E3D3BD6AA}" srcOrd="1" destOrd="0" presId="urn:microsoft.com/office/officeart/2008/layout/LinedList"/>
    <dgm:cxn modelId="{EA60750B-6F3E-410A-8373-C45966279F25}" type="presParOf" srcId="{A0048E79-8430-4011-A83A-8D9FF51366E3}" destId="{E65823B9-7C0E-4A39-88EF-113214A3F871}" srcOrd="2" destOrd="0" presId="urn:microsoft.com/office/officeart/2008/layout/LinedList"/>
    <dgm:cxn modelId="{E88DE57A-3D68-45B6-B7B9-F8ACEE62807A}" type="presParOf" srcId="{A0048E79-8430-4011-A83A-8D9FF51366E3}" destId="{F4876C18-F5AD-4C68-9EEE-56A0EA741BAB}" srcOrd="3" destOrd="0" presId="urn:microsoft.com/office/officeart/2008/layout/LinedList"/>
    <dgm:cxn modelId="{CBF27585-342A-4759-96F8-E0C72AF04400}" type="presParOf" srcId="{F4876C18-F5AD-4C68-9EEE-56A0EA741BAB}" destId="{F9DED536-AE7E-4C4C-B844-9575B389A95A}" srcOrd="0" destOrd="0" presId="urn:microsoft.com/office/officeart/2008/layout/LinedList"/>
    <dgm:cxn modelId="{80EC5745-A8A3-4E2C-997B-748CC5732066}" type="presParOf" srcId="{F4876C18-F5AD-4C68-9EEE-56A0EA741BAB}" destId="{8BD8BD4E-4969-4A92-9E14-87E667C62305}" srcOrd="1" destOrd="0" presId="urn:microsoft.com/office/officeart/2008/layout/LinedList"/>
    <dgm:cxn modelId="{5BC21518-7E02-4348-BC16-01D3DC94CBA6}" type="presParOf" srcId="{A0048E79-8430-4011-A83A-8D9FF51366E3}" destId="{897AE076-99BE-464A-A5CB-C6B5E91C5797}" srcOrd="4" destOrd="0" presId="urn:microsoft.com/office/officeart/2008/layout/LinedList"/>
    <dgm:cxn modelId="{1C7C5CBE-C14C-4891-8CAF-DB879D86B068}" type="presParOf" srcId="{A0048E79-8430-4011-A83A-8D9FF51366E3}" destId="{EC0D634D-66AE-4670-88BE-BC996025150C}" srcOrd="5" destOrd="0" presId="urn:microsoft.com/office/officeart/2008/layout/LinedList"/>
    <dgm:cxn modelId="{F957BCB5-F6E0-460E-9F6D-BDFAC12E1856}" type="presParOf" srcId="{EC0D634D-66AE-4670-88BE-BC996025150C}" destId="{7D28DDA5-4636-4909-9CA0-7EA8FCC1F61A}" srcOrd="0" destOrd="0" presId="urn:microsoft.com/office/officeart/2008/layout/LinedList"/>
    <dgm:cxn modelId="{24F47BF7-5E86-4BB1-B384-653842B539A3}" type="presParOf" srcId="{EC0D634D-66AE-4670-88BE-BC996025150C}" destId="{2B129EB4-6B03-4E42-8D5E-73AAC4914FD1}" srcOrd="1" destOrd="0" presId="urn:microsoft.com/office/officeart/2008/layout/LinedList"/>
    <dgm:cxn modelId="{79C26ABE-A082-4579-BC4B-8033D1E073CE}" type="presParOf" srcId="{A0048E79-8430-4011-A83A-8D9FF51366E3}" destId="{276D0D94-BB0A-47FE-BAAA-F0B70F759C86}" srcOrd="6" destOrd="0" presId="urn:microsoft.com/office/officeart/2008/layout/LinedList"/>
    <dgm:cxn modelId="{E44717EC-C391-4777-96B7-543D27170C32}" type="presParOf" srcId="{A0048E79-8430-4011-A83A-8D9FF51366E3}" destId="{0B53913A-BF35-4870-A8ED-10D471A0B752}" srcOrd="7" destOrd="0" presId="urn:microsoft.com/office/officeart/2008/layout/LinedList"/>
    <dgm:cxn modelId="{46392496-E49F-4D10-B8FD-A105C0CF809B}" type="presParOf" srcId="{0B53913A-BF35-4870-A8ED-10D471A0B752}" destId="{9AA9B5C3-9271-4D44-A028-CB58EF701D88}" srcOrd="0" destOrd="0" presId="urn:microsoft.com/office/officeart/2008/layout/LinedList"/>
    <dgm:cxn modelId="{2892956A-85C8-4056-8340-C02389BD9F8A}" type="presParOf" srcId="{0B53913A-BF35-4870-A8ED-10D471A0B752}" destId="{E15C2C2F-44F1-49AF-BCDF-8E95FDB832E7}" srcOrd="1" destOrd="0" presId="urn:microsoft.com/office/officeart/2008/layout/LinedList"/>
    <dgm:cxn modelId="{519B1493-EB94-4DD2-A40D-B1CD4376BCCC}" type="presParOf" srcId="{A0048E79-8430-4011-A83A-8D9FF51366E3}" destId="{BDF4FFE7-2C81-4BF2-9F71-F5074B6C33EC}" srcOrd="8" destOrd="0" presId="urn:microsoft.com/office/officeart/2008/layout/LinedList"/>
    <dgm:cxn modelId="{403555CE-5144-4FA1-93AF-3D144DDD8EAE}" type="presParOf" srcId="{A0048E79-8430-4011-A83A-8D9FF51366E3}" destId="{A0ED089C-F04F-4650-9283-960F63FDA59A}" srcOrd="9" destOrd="0" presId="urn:microsoft.com/office/officeart/2008/layout/LinedList"/>
    <dgm:cxn modelId="{4296EB43-2F78-4B35-9146-55785C6A80F7}" type="presParOf" srcId="{A0ED089C-F04F-4650-9283-960F63FDA59A}" destId="{DD6CE486-4F19-480C-B2E5-DCF29A0C215D}" srcOrd="0" destOrd="0" presId="urn:microsoft.com/office/officeart/2008/layout/LinedList"/>
    <dgm:cxn modelId="{C105239D-4EB5-4A25-86DC-F164E6271C78}" type="presParOf" srcId="{A0ED089C-F04F-4650-9283-960F63FDA59A}" destId="{83F9107B-7193-4F50-A6B0-088281408D6A}" srcOrd="1" destOrd="0" presId="urn:microsoft.com/office/officeart/2008/layout/LinedList"/>
    <dgm:cxn modelId="{4C00ADC9-0161-4356-BF57-E2582E7A8165}" type="presParOf" srcId="{A0048E79-8430-4011-A83A-8D9FF51366E3}" destId="{9A88A174-47C1-4336-BBC9-33962C6FC5A5}" srcOrd="10" destOrd="0" presId="urn:microsoft.com/office/officeart/2008/layout/LinedList"/>
    <dgm:cxn modelId="{4EFA2DA8-A474-48BF-9486-457844B23D6C}" type="presParOf" srcId="{A0048E79-8430-4011-A83A-8D9FF51366E3}" destId="{400B9344-6499-4DE7-9D8A-7E8E36EF2D75}" srcOrd="11" destOrd="0" presId="urn:microsoft.com/office/officeart/2008/layout/LinedList"/>
    <dgm:cxn modelId="{91F34823-F234-4403-9F9A-C845C2772A84}" type="presParOf" srcId="{400B9344-6499-4DE7-9D8A-7E8E36EF2D75}" destId="{E6C2605E-A384-4979-834C-52DE6925E4F4}" srcOrd="0" destOrd="0" presId="urn:microsoft.com/office/officeart/2008/layout/LinedList"/>
    <dgm:cxn modelId="{4681E330-2E27-41B9-8F6B-6D2FCB4DAF8C}" type="presParOf" srcId="{400B9344-6499-4DE7-9D8A-7E8E36EF2D75}" destId="{673A0C59-18C3-4982-9F11-2319641058CD}" srcOrd="1" destOrd="0" presId="urn:microsoft.com/office/officeart/2008/layout/LinedList"/>
    <dgm:cxn modelId="{47A86C00-9A4A-410B-94B8-2E4C0D511E86}" type="presParOf" srcId="{A0048E79-8430-4011-A83A-8D9FF51366E3}" destId="{41AADCCC-8DDD-4836-BC23-5B4A5F50CF08}" srcOrd="12" destOrd="0" presId="urn:microsoft.com/office/officeart/2008/layout/LinedList"/>
    <dgm:cxn modelId="{4577173D-CA28-437C-AF11-4EB1709B70AE}" type="presParOf" srcId="{A0048E79-8430-4011-A83A-8D9FF51366E3}" destId="{EF6DD782-D931-4D50-86BB-944DCAA65734}" srcOrd="13" destOrd="0" presId="urn:microsoft.com/office/officeart/2008/layout/LinedList"/>
    <dgm:cxn modelId="{2CFFDD12-2486-4AB2-8214-75943F377E69}" type="presParOf" srcId="{EF6DD782-D931-4D50-86BB-944DCAA65734}" destId="{18494D41-7C89-4A20-980F-7FC1FA0B3A96}" srcOrd="0" destOrd="0" presId="urn:microsoft.com/office/officeart/2008/layout/LinedList"/>
    <dgm:cxn modelId="{65F35BE2-BC6A-4194-BF55-1B8102A1BD32}" type="presParOf" srcId="{EF6DD782-D931-4D50-86BB-944DCAA65734}" destId="{5CD24069-F594-45A0-AFED-1F712CCAD77E}" srcOrd="1" destOrd="0" presId="urn:microsoft.com/office/officeart/2008/layout/LinedList"/>
    <dgm:cxn modelId="{E26CC4D1-CD07-4EEA-BD45-1CB3645077B7}" type="presParOf" srcId="{A0048E79-8430-4011-A83A-8D9FF51366E3}" destId="{ECA8F08E-464E-45AC-8918-687B19B4D766}" srcOrd="14" destOrd="0" presId="urn:microsoft.com/office/officeart/2008/layout/LinedList"/>
    <dgm:cxn modelId="{1587308B-8BB3-4871-89D5-1366E45632C5}" type="presParOf" srcId="{A0048E79-8430-4011-A83A-8D9FF51366E3}" destId="{88C50B2B-1438-41DA-AE64-B659AF44B027}" srcOrd="15" destOrd="0" presId="urn:microsoft.com/office/officeart/2008/layout/LinedList"/>
    <dgm:cxn modelId="{74B01F73-5C30-421E-A2E3-3523840C5F13}" type="presParOf" srcId="{88C50B2B-1438-41DA-AE64-B659AF44B027}" destId="{0CDC9EEA-E2AE-4F16-A09F-2BBD098D942E}" srcOrd="0" destOrd="0" presId="urn:microsoft.com/office/officeart/2008/layout/LinedList"/>
    <dgm:cxn modelId="{0CAE023F-3CCD-4955-B810-CFD7739746F6}" type="presParOf" srcId="{88C50B2B-1438-41DA-AE64-B659AF44B027}" destId="{9C996A0E-AB5C-4640-814C-B2C17C70C51D}" srcOrd="1" destOrd="0" presId="urn:microsoft.com/office/officeart/2008/layout/LinedList"/>
    <dgm:cxn modelId="{7BAD2A3D-D18C-414A-B843-12DC6A7A1906}" type="presParOf" srcId="{A0048E79-8430-4011-A83A-8D9FF51366E3}" destId="{E681CECC-E560-4E7C-BFC0-179D0BB4FB70}" srcOrd="16" destOrd="0" presId="urn:microsoft.com/office/officeart/2008/layout/LinedList"/>
    <dgm:cxn modelId="{5D2CCC3A-9E27-4573-9441-0A7DD30369AE}" type="presParOf" srcId="{A0048E79-8430-4011-A83A-8D9FF51366E3}" destId="{C3AC73A5-FCC0-458F-A0E4-F1CB413FF3DB}" srcOrd="17" destOrd="0" presId="urn:microsoft.com/office/officeart/2008/layout/LinedList"/>
    <dgm:cxn modelId="{71F6B937-8679-4472-980B-B1252FE7D15C}" type="presParOf" srcId="{C3AC73A5-FCC0-458F-A0E4-F1CB413FF3DB}" destId="{C93CB0FD-368B-4B94-92AF-61B0759F697F}" srcOrd="0" destOrd="0" presId="urn:microsoft.com/office/officeart/2008/layout/LinedList"/>
    <dgm:cxn modelId="{9A1E6899-68D7-491B-B4CA-A4EBC1C36E8A}" type="presParOf" srcId="{C3AC73A5-FCC0-458F-A0E4-F1CB413FF3DB}" destId="{4252CDF6-BC17-41C4-BABC-15ECF0A9C615}" srcOrd="1" destOrd="0" presId="urn:microsoft.com/office/officeart/2008/layout/LinedList"/>
    <dgm:cxn modelId="{D40B8EAC-1B2D-487D-B9E5-E88A06FB2340}" type="presParOf" srcId="{A0048E79-8430-4011-A83A-8D9FF51366E3}" destId="{BD3B5E05-8246-4650-BAD2-3002E216DF93}" srcOrd="18" destOrd="0" presId="urn:microsoft.com/office/officeart/2008/layout/LinedList"/>
    <dgm:cxn modelId="{11C02C9E-BA56-4F2C-8B8F-3AF32CCDF5EA}" type="presParOf" srcId="{A0048E79-8430-4011-A83A-8D9FF51366E3}" destId="{14424033-ACE4-4471-B53E-FF1D63DECE60}" srcOrd="19" destOrd="0" presId="urn:microsoft.com/office/officeart/2008/layout/LinedList"/>
    <dgm:cxn modelId="{522B3C36-E4BD-4588-996B-AAC60952F37C}" type="presParOf" srcId="{14424033-ACE4-4471-B53E-FF1D63DECE60}" destId="{76240449-A533-47BE-8A16-47543849450E}" srcOrd="0" destOrd="0" presId="urn:microsoft.com/office/officeart/2008/layout/LinedList"/>
    <dgm:cxn modelId="{AC760938-0D20-4A6A-9802-ECCC4A73DEFA}" type="presParOf" srcId="{14424033-ACE4-4471-B53E-FF1D63DECE60}" destId="{AF8136BB-3487-4539-8780-DE5967B27446}" srcOrd="1" destOrd="0" presId="urn:microsoft.com/office/officeart/2008/layout/LinedList"/>
    <dgm:cxn modelId="{7525E90E-E160-4455-9709-500D2BD27234}" type="presParOf" srcId="{A0048E79-8430-4011-A83A-8D9FF51366E3}" destId="{4DAE2E88-D7E6-4D6A-B134-B5F889B26101}" srcOrd="20" destOrd="0" presId="urn:microsoft.com/office/officeart/2008/layout/LinedList"/>
    <dgm:cxn modelId="{2947E4CA-EBC0-4133-A646-D88F4C437D2B}" type="presParOf" srcId="{A0048E79-8430-4011-A83A-8D9FF51366E3}" destId="{6B03489E-9596-4B6A-B111-1E7566A3C7B8}" srcOrd="21" destOrd="0" presId="urn:microsoft.com/office/officeart/2008/layout/LinedList"/>
    <dgm:cxn modelId="{104C3441-A7E0-42D9-B923-24348F742DA2}" type="presParOf" srcId="{6B03489E-9596-4B6A-B111-1E7566A3C7B8}" destId="{1EA4E82F-6640-4482-B2FF-7D0CCFB76F58}" srcOrd="0" destOrd="0" presId="urn:microsoft.com/office/officeart/2008/layout/LinedList"/>
    <dgm:cxn modelId="{F15F2616-0529-4EB1-8BBF-AA0FCA9921A1}" type="presParOf" srcId="{6B03489E-9596-4B6A-B111-1E7566A3C7B8}" destId="{9EFF67C8-FFE2-4B1D-A921-B74B55E38AE4}" srcOrd="1" destOrd="0" presId="urn:microsoft.com/office/officeart/2008/layout/LinedList"/>
    <dgm:cxn modelId="{519DE870-4B8C-4C8A-9CF4-DD8FB4EB7972}" type="presParOf" srcId="{A0048E79-8430-4011-A83A-8D9FF51366E3}" destId="{7234E3AF-EE59-445E-BBDB-9B5A4A922F2D}" srcOrd="22" destOrd="0" presId="urn:microsoft.com/office/officeart/2008/layout/LinedList"/>
    <dgm:cxn modelId="{15C71FCE-DF07-4E8E-BC17-BC0011F72812}" type="presParOf" srcId="{A0048E79-8430-4011-A83A-8D9FF51366E3}" destId="{FF2D072E-8AC5-487D-BAB7-A2CC45BB9042}" srcOrd="23" destOrd="0" presId="urn:microsoft.com/office/officeart/2008/layout/LinedList"/>
    <dgm:cxn modelId="{2EF0376E-B718-4699-B028-6EC403AFF679}" type="presParOf" srcId="{FF2D072E-8AC5-487D-BAB7-A2CC45BB9042}" destId="{6D284542-9579-487E-92F9-2599100D8FAF}" srcOrd="0" destOrd="0" presId="urn:microsoft.com/office/officeart/2008/layout/LinedList"/>
    <dgm:cxn modelId="{480AE951-37C7-42AF-BAC2-B01FEF3A7CD1}" type="presParOf" srcId="{FF2D072E-8AC5-487D-BAB7-A2CC45BB9042}" destId="{2A5C90D4-B534-4E29-B773-EBEB620C7968}" srcOrd="1" destOrd="0" presId="urn:microsoft.com/office/officeart/2008/layout/LinedList"/>
    <dgm:cxn modelId="{CE3BD974-7A8E-427D-BFDD-AEE198B705E5}" type="presParOf" srcId="{A0048E79-8430-4011-A83A-8D9FF51366E3}" destId="{0AB92EEC-C703-437F-8331-69C08873BF93}" srcOrd="24" destOrd="0" presId="urn:microsoft.com/office/officeart/2008/layout/LinedList"/>
    <dgm:cxn modelId="{C97C952E-AA72-485F-B13E-3F2C6103DB78}" type="presParOf" srcId="{A0048E79-8430-4011-A83A-8D9FF51366E3}" destId="{0522A125-C209-4F3F-8C47-88B94702944E}" srcOrd="25" destOrd="0" presId="urn:microsoft.com/office/officeart/2008/layout/LinedList"/>
    <dgm:cxn modelId="{C0EA4727-0983-4613-BCED-34A9323AC057}" type="presParOf" srcId="{0522A125-C209-4F3F-8C47-88B94702944E}" destId="{3557FB9C-70F6-4673-A999-91CAD77736E3}" srcOrd="0" destOrd="0" presId="urn:microsoft.com/office/officeart/2008/layout/LinedList"/>
    <dgm:cxn modelId="{29E6755F-1074-490C-990A-1DAEA5E8D8AD}" type="presParOf" srcId="{0522A125-C209-4F3F-8C47-88B94702944E}" destId="{BF952948-7BCA-4195-8CFE-17FF6671ECD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F70A16A-7A68-4F4C-B518-2AAA1113E3C9}"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DAEF534A-72D5-4C0B-8C28-487C256B3CE2}">
      <dgm:prSet/>
      <dgm:spPr/>
      <dgm:t>
        <a:bodyPr/>
        <a:lstStyle/>
        <a:p>
          <a:r>
            <a:rPr lang="en-US" b="1" dirty="0"/>
            <a:t>Host Cube Training (Give opening remarks)</a:t>
          </a:r>
          <a:endParaRPr lang="en-US" dirty="0"/>
        </a:p>
      </dgm:t>
    </dgm:pt>
    <dgm:pt modelId="{0E2AC93D-0242-4C61-8A95-71B961FC4D8A}" type="parTrans" cxnId="{DA485089-DB20-4B82-9FA5-0BC210BDE7C2}">
      <dgm:prSet/>
      <dgm:spPr/>
      <dgm:t>
        <a:bodyPr/>
        <a:lstStyle/>
        <a:p>
          <a:endParaRPr lang="en-US"/>
        </a:p>
      </dgm:t>
    </dgm:pt>
    <dgm:pt modelId="{3CF015CC-4248-4FD8-85A9-C826718F7CF7}" type="sibTrans" cxnId="{DA485089-DB20-4B82-9FA5-0BC210BDE7C2}">
      <dgm:prSet/>
      <dgm:spPr/>
      <dgm:t>
        <a:bodyPr/>
        <a:lstStyle/>
        <a:p>
          <a:endParaRPr lang="en-US"/>
        </a:p>
      </dgm:t>
    </dgm:pt>
    <dgm:pt modelId="{11E402B3-79BC-4E0E-B41F-A5B9D9E1E6F8}">
      <dgm:prSet/>
      <dgm:spPr/>
      <dgm:t>
        <a:bodyPr/>
        <a:lstStyle/>
        <a:p>
          <a:r>
            <a:rPr lang="en-US" b="1"/>
            <a:t>Attend FHWA Risk Assessment Meeting</a:t>
          </a:r>
          <a:endParaRPr lang="en-US"/>
        </a:p>
      </dgm:t>
    </dgm:pt>
    <dgm:pt modelId="{69EA407E-595B-4D82-9EA1-3785D078062F}" type="parTrans" cxnId="{F60C895E-C33C-40BF-A77D-6FE291D9AC4D}">
      <dgm:prSet/>
      <dgm:spPr/>
      <dgm:t>
        <a:bodyPr/>
        <a:lstStyle/>
        <a:p>
          <a:endParaRPr lang="en-US"/>
        </a:p>
      </dgm:t>
    </dgm:pt>
    <dgm:pt modelId="{1F4A43EE-CB3C-4DB3-9840-170968FF1F47}" type="sibTrans" cxnId="{F60C895E-C33C-40BF-A77D-6FE291D9AC4D}">
      <dgm:prSet/>
      <dgm:spPr/>
      <dgm:t>
        <a:bodyPr/>
        <a:lstStyle/>
        <a:p>
          <a:endParaRPr lang="en-US"/>
        </a:p>
      </dgm:t>
    </dgm:pt>
    <dgm:pt modelId="{DB9B4A3A-64DB-4B4E-A593-0B4D4931F9C7}">
      <dgm:prSet/>
      <dgm:spPr/>
      <dgm:t>
        <a:bodyPr/>
        <a:lstStyle/>
        <a:p>
          <a:r>
            <a:rPr lang="en-US" b="1"/>
            <a:t>Attend FHWA and FTA Planning Finding Meeting</a:t>
          </a:r>
          <a:endParaRPr lang="en-US"/>
        </a:p>
      </dgm:t>
    </dgm:pt>
    <dgm:pt modelId="{7DB13A84-9B55-4438-8A78-7646E0662E82}" type="parTrans" cxnId="{BE8AF6E2-F839-4533-AD5F-A922E269A639}">
      <dgm:prSet/>
      <dgm:spPr/>
      <dgm:t>
        <a:bodyPr/>
        <a:lstStyle/>
        <a:p>
          <a:endParaRPr lang="en-US"/>
        </a:p>
      </dgm:t>
    </dgm:pt>
    <dgm:pt modelId="{6E622619-1210-41EF-BEC8-4712F4482D77}" type="sibTrans" cxnId="{BE8AF6E2-F839-4533-AD5F-A922E269A639}">
      <dgm:prSet/>
      <dgm:spPr/>
      <dgm:t>
        <a:bodyPr/>
        <a:lstStyle/>
        <a:p>
          <a:endParaRPr lang="en-US"/>
        </a:p>
      </dgm:t>
    </dgm:pt>
    <dgm:pt modelId="{10BBEC57-4507-4CEB-AE28-E3FD97C4FDA2}">
      <dgm:prSet/>
      <dgm:spPr/>
      <dgm:t>
        <a:bodyPr/>
        <a:lstStyle/>
        <a:p>
          <a:r>
            <a:rPr lang="en-US" b="1"/>
            <a:t>Host monthly MPO and RPO Planner’s Conference</a:t>
          </a:r>
          <a:endParaRPr lang="en-US"/>
        </a:p>
      </dgm:t>
    </dgm:pt>
    <dgm:pt modelId="{FD33BAFE-9A33-4102-8BDE-02BF276E245E}" type="parTrans" cxnId="{F529D93C-D52C-455D-9302-C417ACCEAAAA}">
      <dgm:prSet/>
      <dgm:spPr/>
      <dgm:t>
        <a:bodyPr/>
        <a:lstStyle/>
        <a:p>
          <a:endParaRPr lang="en-US"/>
        </a:p>
      </dgm:t>
    </dgm:pt>
    <dgm:pt modelId="{C08E6889-0A6E-44CD-B15C-F3C08A2ADD0E}" type="sibTrans" cxnId="{F529D93C-D52C-455D-9302-C417ACCEAAAA}">
      <dgm:prSet/>
      <dgm:spPr/>
      <dgm:t>
        <a:bodyPr/>
        <a:lstStyle/>
        <a:p>
          <a:endParaRPr lang="en-US"/>
        </a:p>
      </dgm:t>
    </dgm:pt>
    <dgm:pt modelId="{CF634601-817E-441D-9BB9-C7204A7D36F1}">
      <dgm:prSet/>
      <dgm:spPr/>
      <dgm:t>
        <a:bodyPr/>
        <a:lstStyle/>
        <a:p>
          <a:r>
            <a:rPr lang="en-US" b="1"/>
            <a:t>Monitor census timeline</a:t>
          </a:r>
          <a:endParaRPr lang="en-US"/>
        </a:p>
      </dgm:t>
    </dgm:pt>
    <dgm:pt modelId="{86479ABB-A380-4AF0-ACF1-F85A2A74E515}" type="parTrans" cxnId="{8D826EE3-6B0E-480A-8C67-9D4A4C43DF2C}">
      <dgm:prSet/>
      <dgm:spPr/>
      <dgm:t>
        <a:bodyPr/>
        <a:lstStyle/>
        <a:p>
          <a:endParaRPr lang="en-US"/>
        </a:p>
      </dgm:t>
    </dgm:pt>
    <dgm:pt modelId="{88CBE942-B2F7-43CA-861F-16E77B1A4939}" type="sibTrans" cxnId="{8D826EE3-6B0E-480A-8C67-9D4A4C43DF2C}">
      <dgm:prSet/>
      <dgm:spPr/>
      <dgm:t>
        <a:bodyPr/>
        <a:lstStyle/>
        <a:p>
          <a:endParaRPr lang="en-US"/>
        </a:p>
      </dgm:t>
    </dgm:pt>
    <dgm:pt modelId="{C9643B5B-978D-4A3A-9C59-182F7FE0CCC5}">
      <dgm:prSet/>
      <dgm:spPr/>
      <dgm:t>
        <a:bodyPr/>
        <a:lstStyle/>
        <a:p>
          <a:r>
            <a:rPr lang="en-US" b="1" dirty="0"/>
            <a:t>Disseminate information related to new legislation</a:t>
          </a:r>
          <a:endParaRPr lang="en-US" dirty="0"/>
        </a:p>
      </dgm:t>
    </dgm:pt>
    <dgm:pt modelId="{CFA25486-6D25-42E0-80CF-00D3C1E14C93}" type="parTrans" cxnId="{EFAAE5C9-A6D3-4CED-9617-34D5784B04A9}">
      <dgm:prSet/>
      <dgm:spPr/>
      <dgm:t>
        <a:bodyPr/>
        <a:lstStyle/>
        <a:p>
          <a:endParaRPr lang="en-US"/>
        </a:p>
      </dgm:t>
    </dgm:pt>
    <dgm:pt modelId="{D4C2FDBF-833B-4EA4-BE31-4652A1AA68F5}" type="sibTrans" cxnId="{EFAAE5C9-A6D3-4CED-9617-34D5784B04A9}">
      <dgm:prSet/>
      <dgm:spPr/>
      <dgm:t>
        <a:bodyPr/>
        <a:lstStyle/>
        <a:p>
          <a:endParaRPr lang="en-US"/>
        </a:p>
      </dgm:t>
    </dgm:pt>
    <dgm:pt modelId="{C9EC8BB4-0BF4-4D9D-91AC-98F2C22DA740}">
      <dgm:prSet/>
      <dgm:spPr/>
      <dgm:t>
        <a:bodyPr/>
        <a:lstStyle/>
        <a:p>
          <a:r>
            <a:rPr lang="en-US" b="1" dirty="0"/>
            <a:t>Develop and Attend MPO Certification Meetings</a:t>
          </a:r>
          <a:endParaRPr lang="en-US" dirty="0"/>
        </a:p>
      </dgm:t>
    </dgm:pt>
    <dgm:pt modelId="{F85183D7-71F6-4E79-AC2E-423837416AD1}" type="parTrans" cxnId="{F44E3A4D-FD0C-4A86-8285-66D01072E104}">
      <dgm:prSet/>
      <dgm:spPr/>
      <dgm:t>
        <a:bodyPr/>
        <a:lstStyle/>
        <a:p>
          <a:endParaRPr lang="en-US"/>
        </a:p>
      </dgm:t>
    </dgm:pt>
    <dgm:pt modelId="{D854E24E-6FEA-419B-87DE-185D9D4C8330}" type="sibTrans" cxnId="{F44E3A4D-FD0C-4A86-8285-66D01072E104}">
      <dgm:prSet/>
      <dgm:spPr/>
      <dgm:t>
        <a:bodyPr/>
        <a:lstStyle/>
        <a:p>
          <a:endParaRPr lang="en-US"/>
        </a:p>
      </dgm:t>
    </dgm:pt>
    <dgm:pt modelId="{3155CD41-F7C8-42BC-9A17-0B1ED41D4E50}">
      <dgm:prSet/>
      <dgm:spPr/>
      <dgm:t>
        <a:bodyPr/>
        <a:lstStyle/>
        <a:p>
          <a:r>
            <a:rPr lang="en-US" b="1"/>
            <a:t>Meet with consultants</a:t>
          </a:r>
          <a:endParaRPr lang="en-US"/>
        </a:p>
      </dgm:t>
    </dgm:pt>
    <dgm:pt modelId="{31B5A354-843E-4BDE-B18C-EAC126FDA297}" type="sibTrans" cxnId="{96388A95-3C0B-470D-B60F-FB8701BBD572}">
      <dgm:prSet/>
      <dgm:spPr/>
      <dgm:t>
        <a:bodyPr/>
        <a:lstStyle/>
        <a:p>
          <a:endParaRPr lang="en-US"/>
        </a:p>
      </dgm:t>
    </dgm:pt>
    <dgm:pt modelId="{1E7B4AB7-A3ED-4507-9B20-A04285F5BEF7}" type="parTrans" cxnId="{96388A95-3C0B-470D-B60F-FB8701BBD572}">
      <dgm:prSet/>
      <dgm:spPr/>
      <dgm:t>
        <a:bodyPr/>
        <a:lstStyle/>
        <a:p>
          <a:endParaRPr lang="en-US"/>
        </a:p>
      </dgm:t>
    </dgm:pt>
    <dgm:pt modelId="{A0048E79-8430-4011-A83A-8D9FF51366E3}" type="pres">
      <dgm:prSet presAssocID="{8F70A16A-7A68-4F4C-B518-2AAA1113E3C9}" presName="vert0" presStyleCnt="0">
        <dgm:presLayoutVars>
          <dgm:dir/>
          <dgm:animOne val="branch"/>
          <dgm:animLvl val="lvl"/>
        </dgm:presLayoutVars>
      </dgm:prSet>
      <dgm:spPr/>
    </dgm:pt>
    <dgm:pt modelId="{897AE076-99BE-464A-A5CB-C6B5E91C5797}" type="pres">
      <dgm:prSet presAssocID="{DAEF534A-72D5-4C0B-8C28-487C256B3CE2}" presName="thickLine" presStyleLbl="alignNode1" presStyleIdx="0" presStyleCnt="8"/>
      <dgm:spPr/>
    </dgm:pt>
    <dgm:pt modelId="{EC0D634D-66AE-4670-88BE-BC996025150C}" type="pres">
      <dgm:prSet presAssocID="{DAEF534A-72D5-4C0B-8C28-487C256B3CE2}" presName="horz1" presStyleCnt="0"/>
      <dgm:spPr/>
    </dgm:pt>
    <dgm:pt modelId="{7D28DDA5-4636-4909-9CA0-7EA8FCC1F61A}" type="pres">
      <dgm:prSet presAssocID="{DAEF534A-72D5-4C0B-8C28-487C256B3CE2}" presName="tx1" presStyleLbl="revTx" presStyleIdx="0" presStyleCnt="8"/>
      <dgm:spPr/>
    </dgm:pt>
    <dgm:pt modelId="{2B129EB4-6B03-4E42-8D5E-73AAC4914FD1}" type="pres">
      <dgm:prSet presAssocID="{DAEF534A-72D5-4C0B-8C28-487C256B3CE2}" presName="vert1" presStyleCnt="0"/>
      <dgm:spPr/>
    </dgm:pt>
    <dgm:pt modelId="{BDF4FFE7-2C81-4BF2-9F71-F5074B6C33EC}" type="pres">
      <dgm:prSet presAssocID="{3155CD41-F7C8-42BC-9A17-0B1ED41D4E50}" presName="thickLine" presStyleLbl="alignNode1" presStyleIdx="1" presStyleCnt="8"/>
      <dgm:spPr/>
    </dgm:pt>
    <dgm:pt modelId="{A0ED089C-F04F-4650-9283-960F63FDA59A}" type="pres">
      <dgm:prSet presAssocID="{3155CD41-F7C8-42BC-9A17-0B1ED41D4E50}" presName="horz1" presStyleCnt="0"/>
      <dgm:spPr/>
    </dgm:pt>
    <dgm:pt modelId="{DD6CE486-4F19-480C-B2E5-DCF29A0C215D}" type="pres">
      <dgm:prSet presAssocID="{3155CD41-F7C8-42BC-9A17-0B1ED41D4E50}" presName="tx1" presStyleLbl="revTx" presStyleIdx="1" presStyleCnt="8"/>
      <dgm:spPr/>
    </dgm:pt>
    <dgm:pt modelId="{83F9107B-7193-4F50-A6B0-088281408D6A}" type="pres">
      <dgm:prSet presAssocID="{3155CD41-F7C8-42BC-9A17-0B1ED41D4E50}" presName="vert1" presStyleCnt="0"/>
      <dgm:spPr/>
    </dgm:pt>
    <dgm:pt modelId="{9A88A174-47C1-4336-BBC9-33962C6FC5A5}" type="pres">
      <dgm:prSet presAssocID="{11E402B3-79BC-4E0E-B41F-A5B9D9E1E6F8}" presName="thickLine" presStyleLbl="alignNode1" presStyleIdx="2" presStyleCnt="8"/>
      <dgm:spPr/>
    </dgm:pt>
    <dgm:pt modelId="{400B9344-6499-4DE7-9D8A-7E8E36EF2D75}" type="pres">
      <dgm:prSet presAssocID="{11E402B3-79BC-4E0E-B41F-A5B9D9E1E6F8}" presName="horz1" presStyleCnt="0"/>
      <dgm:spPr/>
    </dgm:pt>
    <dgm:pt modelId="{E6C2605E-A384-4979-834C-52DE6925E4F4}" type="pres">
      <dgm:prSet presAssocID="{11E402B3-79BC-4E0E-B41F-A5B9D9E1E6F8}" presName="tx1" presStyleLbl="revTx" presStyleIdx="2" presStyleCnt="8"/>
      <dgm:spPr/>
    </dgm:pt>
    <dgm:pt modelId="{673A0C59-18C3-4982-9F11-2319641058CD}" type="pres">
      <dgm:prSet presAssocID="{11E402B3-79BC-4E0E-B41F-A5B9D9E1E6F8}" presName="vert1" presStyleCnt="0"/>
      <dgm:spPr/>
    </dgm:pt>
    <dgm:pt modelId="{41AADCCC-8DDD-4836-BC23-5B4A5F50CF08}" type="pres">
      <dgm:prSet presAssocID="{DB9B4A3A-64DB-4B4E-A593-0B4D4931F9C7}" presName="thickLine" presStyleLbl="alignNode1" presStyleIdx="3" presStyleCnt="8"/>
      <dgm:spPr/>
    </dgm:pt>
    <dgm:pt modelId="{EF6DD782-D931-4D50-86BB-944DCAA65734}" type="pres">
      <dgm:prSet presAssocID="{DB9B4A3A-64DB-4B4E-A593-0B4D4931F9C7}" presName="horz1" presStyleCnt="0"/>
      <dgm:spPr/>
    </dgm:pt>
    <dgm:pt modelId="{18494D41-7C89-4A20-980F-7FC1FA0B3A96}" type="pres">
      <dgm:prSet presAssocID="{DB9B4A3A-64DB-4B4E-A593-0B4D4931F9C7}" presName="tx1" presStyleLbl="revTx" presStyleIdx="3" presStyleCnt="8"/>
      <dgm:spPr/>
    </dgm:pt>
    <dgm:pt modelId="{5CD24069-F594-45A0-AFED-1F712CCAD77E}" type="pres">
      <dgm:prSet presAssocID="{DB9B4A3A-64DB-4B4E-A593-0B4D4931F9C7}" presName="vert1" presStyleCnt="0"/>
      <dgm:spPr/>
    </dgm:pt>
    <dgm:pt modelId="{ECA8F08E-464E-45AC-8918-687B19B4D766}" type="pres">
      <dgm:prSet presAssocID="{10BBEC57-4507-4CEB-AE28-E3FD97C4FDA2}" presName="thickLine" presStyleLbl="alignNode1" presStyleIdx="4" presStyleCnt="8"/>
      <dgm:spPr/>
    </dgm:pt>
    <dgm:pt modelId="{88C50B2B-1438-41DA-AE64-B659AF44B027}" type="pres">
      <dgm:prSet presAssocID="{10BBEC57-4507-4CEB-AE28-E3FD97C4FDA2}" presName="horz1" presStyleCnt="0"/>
      <dgm:spPr/>
    </dgm:pt>
    <dgm:pt modelId="{0CDC9EEA-E2AE-4F16-A09F-2BBD098D942E}" type="pres">
      <dgm:prSet presAssocID="{10BBEC57-4507-4CEB-AE28-E3FD97C4FDA2}" presName="tx1" presStyleLbl="revTx" presStyleIdx="4" presStyleCnt="8"/>
      <dgm:spPr/>
    </dgm:pt>
    <dgm:pt modelId="{9C996A0E-AB5C-4640-814C-B2C17C70C51D}" type="pres">
      <dgm:prSet presAssocID="{10BBEC57-4507-4CEB-AE28-E3FD97C4FDA2}" presName="vert1" presStyleCnt="0"/>
      <dgm:spPr/>
    </dgm:pt>
    <dgm:pt modelId="{E681CECC-E560-4E7C-BFC0-179D0BB4FB70}" type="pres">
      <dgm:prSet presAssocID="{CF634601-817E-441D-9BB9-C7204A7D36F1}" presName="thickLine" presStyleLbl="alignNode1" presStyleIdx="5" presStyleCnt="8"/>
      <dgm:spPr/>
    </dgm:pt>
    <dgm:pt modelId="{C3AC73A5-FCC0-458F-A0E4-F1CB413FF3DB}" type="pres">
      <dgm:prSet presAssocID="{CF634601-817E-441D-9BB9-C7204A7D36F1}" presName="horz1" presStyleCnt="0"/>
      <dgm:spPr/>
    </dgm:pt>
    <dgm:pt modelId="{C93CB0FD-368B-4B94-92AF-61B0759F697F}" type="pres">
      <dgm:prSet presAssocID="{CF634601-817E-441D-9BB9-C7204A7D36F1}" presName="tx1" presStyleLbl="revTx" presStyleIdx="5" presStyleCnt="8"/>
      <dgm:spPr/>
    </dgm:pt>
    <dgm:pt modelId="{4252CDF6-BC17-41C4-BABC-15ECF0A9C615}" type="pres">
      <dgm:prSet presAssocID="{CF634601-817E-441D-9BB9-C7204A7D36F1}" presName="vert1" presStyleCnt="0"/>
      <dgm:spPr/>
    </dgm:pt>
    <dgm:pt modelId="{4DAE2E88-D7E6-4D6A-B134-B5F889B26101}" type="pres">
      <dgm:prSet presAssocID="{C9643B5B-978D-4A3A-9C59-182F7FE0CCC5}" presName="thickLine" presStyleLbl="alignNode1" presStyleIdx="6" presStyleCnt="8"/>
      <dgm:spPr/>
    </dgm:pt>
    <dgm:pt modelId="{6B03489E-9596-4B6A-B111-1E7566A3C7B8}" type="pres">
      <dgm:prSet presAssocID="{C9643B5B-978D-4A3A-9C59-182F7FE0CCC5}" presName="horz1" presStyleCnt="0"/>
      <dgm:spPr/>
    </dgm:pt>
    <dgm:pt modelId="{1EA4E82F-6640-4482-B2FF-7D0CCFB76F58}" type="pres">
      <dgm:prSet presAssocID="{C9643B5B-978D-4A3A-9C59-182F7FE0CCC5}" presName="tx1" presStyleLbl="revTx" presStyleIdx="6" presStyleCnt="8"/>
      <dgm:spPr/>
    </dgm:pt>
    <dgm:pt modelId="{9EFF67C8-FFE2-4B1D-A921-B74B55E38AE4}" type="pres">
      <dgm:prSet presAssocID="{C9643B5B-978D-4A3A-9C59-182F7FE0CCC5}" presName="vert1" presStyleCnt="0"/>
      <dgm:spPr/>
    </dgm:pt>
    <dgm:pt modelId="{7234E3AF-EE59-445E-BBDB-9B5A4A922F2D}" type="pres">
      <dgm:prSet presAssocID="{C9EC8BB4-0BF4-4D9D-91AC-98F2C22DA740}" presName="thickLine" presStyleLbl="alignNode1" presStyleIdx="7" presStyleCnt="8"/>
      <dgm:spPr/>
    </dgm:pt>
    <dgm:pt modelId="{FF2D072E-8AC5-487D-BAB7-A2CC45BB9042}" type="pres">
      <dgm:prSet presAssocID="{C9EC8BB4-0BF4-4D9D-91AC-98F2C22DA740}" presName="horz1" presStyleCnt="0"/>
      <dgm:spPr/>
    </dgm:pt>
    <dgm:pt modelId="{6D284542-9579-487E-92F9-2599100D8FAF}" type="pres">
      <dgm:prSet presAssocID="{C9EC8BB4-0BF4-4D9D-91AC-98F2C22DA740}" presName="tx1" presStyleLbl="revTx" presStyleIdx="7" presStyleCnt="8"/>
      <dgm:spPr/>
    </dgm:pt>
    <dgm:pt modelId="{2A5C90D4-B534-4E29-B773-EBEB620C7968}" type="pres">
      <dgm:prSet presAssocID="{C9EC8BB4-0BF4-4D9D-91AC-98F2C22DA740}" presName="vert1" presStyleCnt="0"/>
      <dgm:spPr/>
    </dgm:pt>
  </dgm:ptLst>
  <dgm:cxnLst>
    <dgm:cxn modelId="{0EA2CF08-42E3-4129-818D-56DE7AFF495E}" type="presOf" srcId="{10BBEC57-4507-4CEB-AE28-E3FD97C4FDA2}" destId="{0CDC9EEA-E2AE-4F16-A09F-2BBD098D942E}" srcOrd="0" destOrd="0" presId="urn:microsoft.com/office/officeart/2008/layout/LinedList"/>
    <dgm:cxn modelId="{5DB04615-B789-4EE4-8B08-F2A2C8569655}" type="presOf" srcId="{DAEF534A-72D5-4C0B-8C28-487C256B3CE2}" destId="{7D28DDA5-4636-4909-9CA0-7EA8FCC1F61A}" srcOrd="0" destOrd="0" presId="urn:microsoft.com/office/officeart/2008/layout/LinedList"/>
    <dgm:cxn modelId="{4920EC17-C4E1-42E7-BC97-01451EF5E0C3}" type="presOf" srcId="{8F70A16A-7A68-4F4C-B518-2AAA1113E3C9}" destId="{A0048E79-8430-4011-A83A-8D9FF51366E3}" srcOrd="0" destOrd="0" presId="urn:microsoft.com/office/officeart/2008/layout/LinedList"/>
    <dgm:cxn modelId="{F529D93C-D52C-455D-9302-C417ACCEAAAA}" srcId="{8F70A16A-7A68-4F4C-B518-2AAA1113E3C9}" destId="{10BBEC57-4507-4CEB-AE28-E3FD97C4FDA2}" srcOrd="4" destOrd="0" parTransId="{FD33BAFE-9A33-4102-8BDE-02BF276E245E}" sibTransId="{C08E6889-0A6E-44CD-B15C-F3C08A2ADD0E}"/>
    <dgm:cxn modelId="{F60C895E-C33C-40BF-A77D-6FE291D9AC4D}" srcId="{8F70A16A-7A68-4F4C-B518-2AAA1113E3C9}" destId="{11E402B3-79BC-4E0E-B41F-A5B9D9E1E6F8}" srcOrd="2" destOrd="0" parTransId="{69EA407E-595B-4D82-9EA1-3785D078062F}" sibTransId="{1F4A43EE-CB3C-4DB3-9840-170968FF1F47}"/>
    <dgm:cxn modelId="{18CCFE5E-9295-4036-B54B-6DCCA62734D3}" type="presOf" srcId="{C9643B5B-978D-4A3A-9C59-182F7FE0CCC5}" destId="{1EA4E82F-6640-4482-B2FF-7D0CCFB76F58}" srcOrd="0" destOrd="0" presId="urn:microsoft.com/office/officeart/2008/layout/LinedList"/>
    <dgm:cxn modelId="{F44E3A4D-FD0C-4A86-8285-66D01072E104}" srcId="{8F70A16A-7A68-4F4C-B518-2AAA1113E3C9}" destId="{C9EC8BB4-0BF4-4D9D-91AC-98F2C22DA740}" srcOrd="7" destOrd="0" parTransId="{F85183D7-71F6-4E79-AC2E-423837416AD1}" sibTransId="{D854E24E-6FEA-419B-87DE-185D9D4C8330}"/>
    <dgm:cxn modelId="{3A385179-C748-4B2B-A369-67548A30F62B}" type="presOf" srcId="{DB9B4A3A-64DB-4B4E-A593-0B4D4931F9C7}" destId="{18494D41-7C89-4A20-980F-7FC1FA0B3A96}" srcOrd="0" destOrd="0" presId="urn:microsoft.com/office/officeart/2008/layout/LinedList"/>
    <dgm:cxn modelId="{897D5183-CC91-4106-8B1C-CF90D8E7383A}" type="presOf" srcId="{CF634601-817E-441D-9BB9-C7204A7D36F1}" destId="{C93CB0FD-368B-4B94-92AF-61B0759F697F}" srcOrd="0" destOrd="0" presId="urn:microsoft.com/office/officeart/2008/layout/LinedList"/>
    <dgm:cxn modelId="{DA485089-DB20-4B82-9FA5-0BC210BDE7C2}" srcId="{8F70A16A-7A68-4F4C-B518-2AAA1113E3C9}" destId="{DAEF534A-72D5-4C0B-8C28-487C256B3CE2}" srcOrd="0" destOrd="0" parTransId="{0E2AC93D-0242-4C61-8A95-71B961FC4D8A}" sibTransId="{3CF015CC-4248-4FD8-85A9-C826718F7CF7}"/>
    <dgm:cxn modelId="{96388A95-3C0B-470D-B60F-FB8701BBD572}" srcId="{8F70A16A-7A68-4F4C-B518-2AAA1113E3C9}" destId="{3155CD41-F7C8-42BC-9A17-0B1ED41D4E50}" srcOrd="1" destOrd="0" parTransId="{1E7B4AB7-A3ED-4507-9B20-A04285F5BEF7}" sibTransId="{31B5A354-843E-4BDE-B18C-EAC126FDA297}"/>
    <dgm:cxn modelId="{4ABCA5A7-6A3E-4E05-BB34-6F1C7CB2C952}" type="presOf" srcId="{3155CD41-F7C8-42BC-9A17-0B1ED41D4E50}" destId="{DD6CE486-4F19-480C-B2E5-DCF29A0C215D}" srcOrd="0" destOrd="0" presId="urn:microsoft.com/office/officeart/2008/layout/LinedList"/>
    <dgm:cxn modelId="{EFAAE5C9-A6D3-4CED-9617-34D5784B04A9}" srcId="{8F70A16A-7A68-4F4C-B518-2AAA1113E3C9}" destId="{C9643B5B-978D-4A3A-9C59-182F7FE0CCC5}" srcOrd="6" destOrd="0" parTransId="{CFA25486-6D25-42E0-80CF-00D3C1E14C93}" sibTransId="{D4C2FDBF-833B-4EA4-BE31-4652A1AA68F5}"/>
    <dgm:cxn modelId="{BE8AF6E2-F839-4533-AD5F-A922E269A639}" srcId="{8F70A16A-7A68-4F4C-B518-2AAA1113E3C9}" destId="{DB9B4A3A-64DB-4B4E-A593-0B4D4931F9C7}" srcOrd="3" destOrd="0" parTransId="{7DB13A84-9B55-4438-8A78-7646E0662E82}" sibTransId="{6E622619-1210-41EF-BEC8-4712F4482D77}"/>
    <dgm:cxn modelId="{8D826EE3-6B0E-480A-8C67-9D4A4C43DF2C}" srcId="{8F70A16A-7A68-4F4C-B518-2AAA1113E3C9}" destId="{CF634601-817E-441D-9BB9-C7204A7D36F1}" srcOrd="5" destOrd="0" parTransId="{86479ABB-A380-4AF0-ACF1-F85A2A74E515}" sibTransId="{88CBE942-B2F7-43CA-861F-16E77B1A4939}"/>
    <dgm:cxn modelId="{10159EE8-F9CB-4FF7-BCA4-9BD631CB7286}" type="presOf" srcId="{C9EC8BB4-0BF4-4D9D-91AC-98F2C22DA740}" destId="{6D284542-9579-487E-92F9-2599100D8FAF}" srcOrd="0" destOrd="0" presId="urn:microsoft.com/office/officeart/2008/layout/LinedList"/>
    <dgm:cxn modelId="{B33AC8FC-AFCD-4EF2-9270-AAD6214AEBAC}" type="presOf" srcId="{11E402B3-79BC-4E0E-B41F-A5B9D9E1E6F8}" destId="{E6C2605E-A384-4979-834C-52DE6925E4F4}" srcOrd="0" destOrd="0" presId="urn:microsoft.com/office/officeart/2008/layout/LinedList"/>
    <dgm:cxn modelId="{5BC21518-7E02-4348-BC16-01D3DC94CBA6}" type="presParOf" srcId="{A0048E79-8430-4011-A83A-8D9FF51366E3}" destId="{897AE076-99BE-464A-A5CB-C6B5E91C5797}" srcOrd="0" destOrd="0" presId="urn:microsoft.com/office/officeart/2008/layout/LinedList"/>
    <dgm:cxn modelId="{1C7C5CBE-C14C-4891-8CAF-DB879D86B068}" type="presParOf" srcId="{A0048E79-8430-4011-A83A-8D9FF51366E3}" destId="{EC0D634D-66AE-4670-88BE-BC996025150C}" srcOrd="1" destOrd="0" presId="urn:microsoft.com/office/officeart/2008/layout/LinedList"/>
    <dgm:cxn modelId="{F957BCB5-F6E0-460E-9F6D-BDFAC12E1856}" type="presParOf" srcId="{EC0D634D-66AE-4670-88BE-BC996025150C}" destId="{7D28DDA5-4636-4909-9CA0-7EA8FCC1F61A}" srcOrd="0" destOrd="0" presId="urn:microsoft.com/office/officeart/2008/layout/LinedList"/>
    <dgm:cxn modelId="{24F47BF7-5E86-4BB1-B384-653842B539A3}" type="presParOf" srcId="{EC0D634D-66AE-4670-88BE-BC996025150C}" destId="{2B129EB4-6B03-4E42-8D5E-73AAC4914FD1}" srcOrd="1" destOrd="0" presId="urn:microsoft.com/office/officeart/2008/layout/LinedList"/>
    <dgm:cxn modelId="{519B1493-EB94-4DD2-A40D-B1CD4376BCCC}" type="presParOf" srcId="{A0048E79-8430-4011-A83A-8D9FF51366E3}" destId="{BDF4FFE7-2C81-4BF2-9F71-F5074B6C33EC}" srcOrd="2" destOrd="0" presId="urn:microsoft.com/office/officeart/2008/layout/LinedList"/>
    <dgm:cxn modelId="{403555CE-5144-4FA1-93AF-3D144DDD8EAE}" type="presParOf" srcId="{A0048E79-8430-4011-A83A-8D9FF51366E3}" destId="{A0ED089C-F04F-4650-9283-960F63FDA59A}" srcOrd="3" destOrd="0" presId="urn:microsoft.com/office/officeart/2008/layout/LinedList"/>
    <dgm:cxn modelId="{4296EB43-2F78-4B35-9146-55785C6A80F7}" type="presParOf" srcId="{A0ED089C-F04F-4650-9283-960F63FDA59A}" destId="{DD6CE486-4F19-480C-B2E5-DCF29A0C215D}" srcOrd="0" destOrd="0" presId="urn:microsoft.com/office/officeart/2008/layout/LinedList"/>
    <dgm:cxn modelId="{C105239D-4EB5-4A25-86DC-F164E6271C78}" type="presParOf" srcId="{A0ED089C-F04F-4650-9283-960F63FDA59A}" destId="{83F9107B-7193-4F50-A6B0-088281408D6A}" srcOrd="1" destOrd="0" presId="urn:microsoft.com/office/officeart/2008/layout/LinedList"/>
    <dgm:cxn modelId="{4C00ADC9-0161-4356-BF57-E2582E7A8165}" type="presParOf" srcId="{A0048E79-8430-4011-A83A-8D9FF51366E3}" destId="{9A88A174-47C1-4336-BBC9-33962C6FC5A5}" srcOrd="4" destOrd="0" presId="urn:microsoft.com/office/officeart/2008/layout/LinedList"/>
    <dgm:cxn modelId="{4EFA2DA8-A474-48BF-9486-457844B23D6C}" type="presParOf" srcId="{A0048E79-8430-4011-A83A-8D9FF51366E3}" destId="{400B9344-6499-4DE7-9D8A-7E8E36EF2D75}" srcOrd="5" destOrd="0" presId="urn:microsoft.com/office/officeart/2008/layout/LinedList"/>
    <dgm:cxn modelId="{91F34823-F234-4403-9F9A-C845C2772A84}" type="presParOf" srcId="{400B9344-6499-4DE7-9D8A-7E8E36EF2D75}" destId="{E6C2605E-A384-4979-834C-52DE6925E4F4}" srcOrd="0" destOrd="0" presId="urn:microsoft.com/office/officeart/2008/layout/LinedList"/>
    <dgm:cxn modelId="{4681E330-2E27-41B9-8F6B-6D2FCB4DAF8C}" type="presParOf" srcId="{400B9344-6499-4DE7-9D8A-7E8E36EF2D75}" destId="{673A0C59-18C3-4982-9F11-2319641058CD}" srcOrd="1" destOrd="0" presId="urn:microsoft.com/office/officeart/2008/layout/LinedList"/>
    <dgm:cxn modelId="{47A86C00-9A4A-410B-94B8-2E4C0D511E86}" type="presParOf" srcId="{A0048E79-8430-4011-A83A-8D9FF51366E3}" destId="{41AADCCC-8DDD-4836-BC23-5B4A5F50CF08}" srcOrd="6" destOrd="0" presId="urn:microsoft.com/office/officeart/2008/layout/LinedList"/>
    <dgm:cxn modelId="{4577173D-CA28-437C-AF11-4EB1709B70AE}" type="presParOf" srcId="{A0048E79-8430-4011-A83A-8D9FF51366E3}" destId="{EF6DD782-D931-4D50-86BB-944DCAA65734}" srcOrd="7" destOrd="0" presId="urn:microsoft.com/office/officeart/2008/layout/LinedList"/>
    <dgm:cxn modelId="{2CFFDD12-2486-4AB2-8214-75943F377E69}" type="presParOf" srcId="{EF6DD782-D931-4D50-86BB-944DCAA65734}" destId="{18494D41-7C89-4A20-980F-7FC1FA0B3A96}" srcOrd="0" destOrd="0" presId="urn:microsoft.com/office/officeart/2008/layout/LinedList"/>
    <dgm:cxn modelId="{65F35BE2-BC6A-4194-BF55-1B8102A1BD32}" type="presParOf" srcId="{EF6DD782-D931-4D50-86BB-944DCAA65734}" destId="{5CD24069-F594-45A0-AFED-1F712CCAD77E}" srcOrd="1" destOrd="0" presId="urn:microsoft.com/office/officeart/2008/layout/LinedList"/>
    <dgm:cxn modelId="{E26CC4D1-CD07-4EEA-BD45-1CB3645077B7}" type="presParOf" srcId="{A0048E79-8430-4011-A83A-8D9FF51366E3}" destId="{ECA8F08E-464E-45AC-8918-687B19B4D766}" srcOrd="8" destOrd="0" presId="urn:microsoft.com/office/officeart/2008/layout/LinedList"/>
    <dgm:cxn modelId="{1587308B-8BB3-4871-89D5-1366E45632C5}" type="presParOf" srcId="{A0048E79-8430-4011-A83A-8D9FF51366E3}" destId="{88C50B2B-1438-41DA-AE64-B659AF44B027}" srcOrd="9" destOrd="0" presId="urn:microsoft.com/office/officeart/2008/layout/LinedList"/>
    <dgm:cxn modelId="{74B01F73-5C30-421E-A2E3-3523840C5F13}" type="presParOf" srcId="{88C50B2B-1438-41DA-AE64-B659AF44B027}" destId="{0CDC9EEA-E2AE-4F16-A09F-2BBD098D942E}" srcOrd="0" destOrd="0" presId="urn:microsoft.com/office/officeart/2008/layout/LinedList"/>
    <dgm:cxn modelId="{0CAE023F-3CCD-4955-B810-CFD7739746F6}" type="presParOf" srcId="{88C50B2B-1438-41DA-AE64-B659AF44B027}" destId="{9C996A0E-AB5C-4640-814C-B2C17C70C51D}" srcOrd="1" destOrd="0" presId="urn:microsoft.com/office/officeart/2008/layout/LinedList"/>
    <dgm:cxn modelId="{7BAD2A3D-D18C-414A-B843-12DC6A7A1906}" type="presParOf" srcId="{A0048E79-8430-4011-A83A-8D9FF51366E3}" destId="{E681CECC-E560-4E7C-BFC0-179D0BB4FB70}" srcOrd="10" destOrd="0" presId="urn:microsoft.com/office/officeart/2008/layout/LinedList"/>
    <dgm:cxn modelId="{5D2CCC3A-9E27-4573-9441-0A7DD30369AE}" type="presParOf" srcId="{A0048E79-8430-4011-A83A-8D9FF51366E3}" destId="{C3AC73A5-FCC0-458F-A0E4-F1CB413FF3DB}" srcOrd="11" destOrd="0" presId="urn:microsoft.com/office/officeart/2008/layout/LinedList"/>
    <dgm:cxn modelId="{71F6B937-8679-4472-980B-B1252FE7D15C}" type="presParOf" srcId="{C3AC73A5-FCC0-458F-A0E4-F1CB413FF3DB}" destId="{C93CB0FD-368B-4B94-92AF-61B0759F697F}" srcOrd="0" destOrd="0" presId="urn:microsoft.com/office/officeart/2008/layout/LinedList"/>
    <dgm:cxn modelId="{9A1E6899-68D7-491B-B4CA-A4EBC1C36E8A}" type="presParOf" srcId="{C3AC73A5-FCC0-458F-A0E4-F1CB413FF3DB}" destId="{4252CDF6-BC17-41C4-BABC-15ECF0A9C615}" srcOrd="1" destOrd="0" presId="urn:microsoft.com/office/officeart/2008/layout/LinedList"/>
    <dgm:cxn modelId="{7525E90E-E160-4455-9709-500D2BD27234}" type="presParOf" srcId="{A0048E79-8430-4011-A83A-8D9FF51366E3}" destId="{4DAE2E88-D7E6-4D6A-B134-B5F889B26101}" srcOrd="12" destOrd="0" presId="urn:microsoft.com/office/officeart/2008/layout/LinedList"/>
    <dgm:cxn modelId="{2947E4CA-EBC0-4133-A646-D88F4C437D2B}" type="presParOf" srcId="{A0048E79-8430-4011-A83A-8D9FF51366E3}" destId="{6B03489E-9596-4B6A-B111-1E7566A3C7B8}" srcOrd="13" destOrd="0" presId="urn:microsoft.com/office/officeart/2008/layout/LinedList"/>
    <dgm:cxn modelId="{104C3441-A7E0-42D9-B923-24348F742DA2}" type="presParOf" srcId="{6B03489E-9596-4B6A-B111-1E7566A3C7B8}" destId="{1EA4E82F-6640-4482-B2FF-7D0CCFB76F58}" srcOrd="0" destOrd="0" presId="urn:microsoft.com/office/officeart/2008/layout/LinedList"/>
    <dgm:cxn modelId="{F15F2616-0529-4EB1-8BBF-AA0FCA9921A1}" type="presParOf" srcId="{6B03489E-9596-4B6A-B111-1E7566A3C7B8}" destId="{9EFF67C8-FFE2-4B1D-A921-B74B55E38AE4}" srcOrd="1" destOrd="0" presId="urn:microsoft.com/office/officeart/2008/layout/LinedList"/>
    <dgm:cxn modelId="{519DE870-4B8C-4C8A-9CF4-DD8FB4EB7972}" type="presParOf" srcId="{A0048E79-8430-4011-A83A-8D9FF51366E3}" destId="{7234E3AF-EE59-445E-BBDB-9B5A4A922F2D}" srcOrd="14" destOrd="0" presId="urn:microsoft.com/office/officeart/2008/layout/LinedList"/>
    <dgm:cxn modelId="{15C71FCE-DF07-4E8E-BC17-BC0011F72812}" type="presParOf" srcId="{A0048E79-8430-4011-A83A-8D9FF51366E3}" destId="{FF2D072E-8AC5-487D-BAB7-A2CC45BB9042}" srcOrd="15" destOrd="0" presId="urn:microsoft.com/office/officeart/2008/layout/LinedList"/>
    <dgm:cxn modelId="{2EF0376E-B718-4699-B028-6EC403AFF679}" type="presParOf" srcId="{FF2D072E-8AC5-487D-BAB7-A2CC45BB9042}" destId="{6D284542-9579-487E-92F9-2599100D8FAF}" srcOrd="0" destOrd="0" presId="urn:microsoft.com/office/officeart/2008/layout/LinedList"/>
    <dgm:cxn modelId="{480AE951-37C7-42AF-BAC2-B01FEF3A7CD1}" type="presParOf" srcId="{FF2D072E-8AC5-487D-BAB7-A2CC45BB9042}" destId="{2A5C90D4-B534-4E29-B773-EBEB620C796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F70A16A-7A68-4F4C-B518-2AAA1113E3C9}"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0B530FAE-806F-4C02-A5DA-05790F8C1932}">
      <dgm:prSet/>
      <dgm:spPr/>
      <dgm:t>
        <a:bodyPr/>
        <a:lstStyle/>
        <a:p>
          <a:r>
            <a:rPr lang="en-US" b="1" dirty="0"/>
            <a:t>Review and submit requests to flex FHWA funding (Flex Letters) to Bureau Chief</a:t>
          </a:r>
          <a:endParaRPr lang="en-US" dirty="0"/>
        </a:p>
      </dgm:t>
    </dgm:pt>
    <dgm:pt modelId="{F7DB287B-C8C6-4C10-BB08-804B45AAC640}" type="parTrans" cxnId="{1A2B4E75-094F-4F43-A329-38CADFE0538F}">
      <dgm:prSet/>
      <dgm:spPr/>
      <dgm:t>
        <a:bodyPr/>
        <a:lstStyle/>
        <a:p>
          <a:endParaRPr lang="en-US"/>
        </a:p>
      </dgm:t>
    </dgm:pt>
    <dgm:pt modelId="{87DF3FF0-134F-4C2D-A8C1-BA3F62EDB087}" type="sibTrans" cxnId="{1A2B4E75-094F-4F43-A329-38CADFE0538F}">
      <dgm:prSet/>
      <dgm:spPr/>
      <dgm:t>
        <a:bodyPr/>
        <a:lstStyle/>
        <a:p>
          <a:endParaRPr lang="en-US"/>
        </a:p>
      </dgm:t>
    </dgm:pt>
    <dgm:pt modelId="{212A582B-B85C-4797-A9D8-90E130B895E2}">
      <dgm:prSet/>
      <dgm:spPr/>
      <dgm:t>
        <a:bodyPr/>
        <a:lstStyle/>
        <a:p>
          <a:r>
            <a:rPr lang="en-US" b="1" dirty="0"/>
            <a:t>Deal with new initiatives (i.e. ATIB)</a:t>
          </a:r>
          <a:endParaRPr lang="en-US" dirty="0"/>
        </a:p>
      </dgm:t>
    </dgm:pt>
    <dgm:pt modelId="{C910356A-FE3A-433A-93BB-75183C9E0B5B}" type="parTrans" cxnId="{7BA827CB-E8FB-4CFE-8B7A-5485F9C6C1D1}">
      <dgm:prSet/>
      <dgm:spPr/>
      <dgm:t>
        <a:bodyPr/>
        <a:lstStyle/>
        <a:p>
          <a:endParaRPr lang="en-US"/>
        </a:p>
      </dgm:t>
    </dgm:pt>
    <dgm:pt modelId="{F4353110-B096-4C22-9689-41D8445CF4BB}" type="sibTrans" cxnId="{7BA827CB-E8FB-4CFE-8B7A-5485F9C6C1D1}">
      <dgm:prSet/>
      <dgm:spPr/>
      <dgm:t>
        <a:bodyPr/>
        <a:lstStyle/>
        <a:p>
          <a:endParaRPr lang="en-US"/>
        </a:p>
      </dgm:t>
    </dgm:pt>
    <dgm:pt modelId="{DAEF534A-72D5-4C0B-8C28-487C256B3CE2}">
      <dgm:prSet/>
      <dgm:spPr/>
      <dgm:t>
        <a:bodyPr/>
        <a:lstStyle/>
        <a:p>
          <a:r>
            <a:rPr lang="en-US" b="1" dirty="0"/>
            <a:t>Do invoice calculations</a:t>
          </a:r>
          <a:endParaRPr lang="en-US" dirty="0">
            <a:highlight>
              <a:srgbClr val="FFFF00"/>
            </a:highlight>
          </a:endParaRPr>
        </a:p>
      </dgm:t>
    </dgm:pt>
    <dgm:pt modelId="{0E2AC93D-0242-4C61-8A95-71B961FC4D8A}" type="parTrans" cxnId="{DA485089-DB20-4B82-9FA5-0BC210BDE7C2}">
      <dgm:prSet/>
      <dgm:spPr/>
      <dgm:t>
        <a:bodyPr/>
        <a:lstStyle/>
        <a:p>
          <a:endParaRPr lang="en-US"/>
        </a:p>
      </dgm:t>
    </dgm:pt>
    <dgm:pt modelId="{3CF015CC-4248-4FD8-85A9-C826718F7CF7}" type="sibTrans" cxnId="{DA485089-DB20-4B82-9FA5-0BC210BDE7C2}">
      <dgm:prSet/>
      <dgm:spPr/>
      <dgm:t>
        <a:bodyPr/>
        <a:lstStyle/>
        <a:p>
          <a:endParaRPr lang="en-US"/>
        </a:p>
      </dgm:t>
    </dgm:pt>
    <dgm:pt modelId="{29E9D783-2538-4079-935B-4319A33302A4}">
      <dgm:prSet/>
      <dgm:spPr/>
      <dgm:t>
        <a:bodyPr/>
        <a:lstStyle/>
        <a:p>
          <a:r>
            <a:rPr lang="en-US" b="1" dirty="0"/>
            <a:t>Make changes to County Balance Sheet</a:t>
          </a:r>
          <a:endParaRPr lang="en-US" dirty="0"/>
        </a:p>
      </dgm:t>
    </dgm:pt>
    <dgm:pt modelId="{D5E96F93-E4CD-4C92-B547-8C0D61E68E9B}" type="parTrans" cxnId="{6AED09A2-A6B8-4B6F-8302-99D0B8D49C73}">
      <dgm:prSet/>
      <dgm:spPr/>
      <dgm:t>
        <a:bodyPr/>
        <a:lstStyle/>
        <a:p>
          <a:endParaRPr lang="en-US"/>
        </a:p>
      </dgm:t>
    </dgm:pt>
    <dgm:pt modelId="{777B2254-F264-4F34-BA08-29629EC58FF5}" type="sibTrans" cxnId="{6AED09A2-A6B8-4B6F-8302-99D0B8D49C73}">
      <dgm:prSet/>
      <dgm:spPr/>
      <dgm:t>
        <a:bodyPr/>
        <a:lstStyle/>
        <a:p>
          <a:endParaRPr lang="en-US"/>
        </a:p>
      </dgm:t>
    </dgm:pt>
    <dgm:pt modelId="{3155CD41-F7C8-42BC-9A17-0B1ED41D4E50}">
      <dgm:prSet/>
      <dgm:spPr/>
      <dgm:t>
        <a:bodyPr/>
        <a:lstStyle/>
        <a:p>
          <a:r>
            <a:rPr lang="en-US" b="1" dirty="0"/>
            <a:t>Work on LTPS programming projects</a:t>
          </a:r>
          <a:endParaRPr lang="en-US" dirty="0"/>
        </a:p>
      </dgm:t>
    </dgm:pt>
    <dgm:pt modelId="{1E7B4AB7-A3ED-4507-9B20-A04285F5BEF7}" type="parTrans" cxnId="{96388A95-3C0B-470D-B60F-FB8701BBD572}">
      <dgm:prSet/>
      <dgm:spPr/>
      <dgm:t>
        <a:bodyPr/>
        <a:lstStyle/>
        <a:p>
          <a:endParaRPr lang="en-US"/>
        </a:p>
      </dgm:t>
    </dgm:pt>
    <dgm:pt modelId="{31B5A354-843E-4BDE-B18C-EAC126FDA297}" type="sibTrans" cxnId="{96388A95-3C0B-470D-B60F-FB8701BBD572}">
      <dgm:prSet/>
      <dgm:spPr/>
      <dgm:t>
        <a:bodyPr/>
        <a:lstStyle/>
        <a:p>
          <a:endParaRPr lang="en-US"/>
        </a:p>
      </dgm:t>
    </dgm:pt>
    <dgm:pt modelId="{11E402B3-79BC-4E0E-B41F-A5B9D9E1E6F8}">
      <dgm:prSet/>
      <dgm:spPr/>
      <dgm:t>
        <a:bodyPr/>
        <a:lstStyle/>
        <a:p>
          <a:r>
            <a:rPr lang="en-US" b="1" dirty="0"/>
            <a:t>Review project agreements</a:t>
          </a:r>
          <a:endParaRPr lang="en-US" dirty="0"/>
        </a:p>
      </dgm:t>
    </dgm:pt>
    <dgm:pt modelId="{69EA407E-595B-4D82-9EA1-3785D078062F}" type="parTrans" cxnId="{F60C895E-C33C-40BF-A77D-6FE291D9AC4D}">
      <dgm:prSet/>
      <dgm:spPr/>
      <dgm:t>
        <a:bodyPr/>
        <a:lstStyle/>
        <a:p>
          <a:endParaRPr lang="en-US"/>
        </a:p>
      </dgm:t>
    </dgm:pt>
    <dgm:pt modelId="{1F4A43EE-CB3C-4DB3-9840-170968FF1F47}" type="sibTrans" cxnId="{F60C895E-C33C-40BF-A77D-6FE291D9AC4D}">
      <dgm:prSet/>
      <dgm:spPr/>
      <dgm:t>
        <a:bodyPr/>
        <a:lstStyle/>
        <a:p>
          <a:endParaRPr lang="en-US"/>
        </a:p>
      </dgm:t>
    </dgm:pt>
    <dgm:pt modelId="{DB9B4A3A-64DB-4B4E-A593-0B4D4931F9C7}">
      <dgm:prSet/>
      <dgm:spPr/>
      <dgm:t>
        <a:bodyPr/>
        <a:lstStyle/>
        <a:p>
          <a:endParaRPr lang="en-US" dirty="0"/>
        </a:p>
      </dgm:t>
    </dgm:pt>
    <dgm:pt modelId="{7DB13A84-9B55-4438-8A78-7646E0662E82}" type="parTrans" cxnId="{BE8AF6E2-F839-4533-AD5F-A922E269A639}">
      <dgm:prSet/>
      <dgm:spPr/>
      <dgm:t>
        <a:bodyPr/>
        <a:lstStyle/>
        <a:p>
          <a:endParaRPr lang="en-US"/>
        </a:p>
      </dgm:t>
    </dgm:pt>
    <dgm:pt modelId="{6E622619-1210-41EF-BEC8-4712F4482D77}" type="sibTrans" cxnId="{BE8AF6E2-F839-4533-AD5F-A922E269A639}">
      <dgm:prSet/>
      <dgm:spPr/>
      <dgm:t>
        <a:bodyPr/>
        <a:lstStyle/>
        <a:p>
          <a:endParaRPr lang="en-US"/>
        </a:p>
      </dgm:t>
    </dgm:pt>
    <dgm:pt modelId="{10BBEC57-4507-4CEB-AE28-E3FD97C4FDA2}">
      <dgm:prSet/>
      <dgm:spPr/>
      <dgm:t>
        <a:bodyPr/>
        <a:lstStyle/>
        <a:p>
          <a:endParaRPr lang="en-US" dirty="0"/>
        </a:p>
      </dgm:t>
    </dgm:pt>
    <dgm:pt modelId="{FD33BAFE-9A33-4102-8BDE-02BF276E245E}" type="parTrans" cxnId="{F529D93C-D52C-455D-9302-C417ACCEAAAA}">
      <dgm:prSet/>
      <dgm:spPr/>
      <dgm:t>
        <a:bodyPr/>
        <a:lstStyle/>
        <a:p>
          <a:endParaRPr lang="en-US"/>
        </a:p>
      </dgm:t>
    </dgm:pt>
    <dgm:pt modelId="{C08E6889-0A6E-44CD-B15C-F3C08A2ADD0E}" type="sibTrans" cxnId="{F529D93C-D52C-455D-9302-C417ACCEAAAA}">
      <dgm:prSet/>
      <dgm:spPr/>
      <dgm:t>
        <a:bodyPr/>
        <a:lstStyle/>
        <a:p>
          <a:endParaRPr lang="en-US"/>
        </a:p>
      </dgm:t>
    </dgm:pt>
    <dgm:pt modelId="{CF634601-817E-441D-9BB9-C7204A7D36F1}">
      <dgm:prSet/>
      <dgm:spPr/>
      <dgm:t>
        <a:bodyPr/>
        <a:lstStyle/>
        <a:p>
          <a:endParaRPr lang="en-US" dirty="0"/>
        </a:p>
      </dgm:t>
    </dgm:pt>
    <dgm:pt modelId="{86479ABB-A380-4AF0-ACF1-F85A2A74E515}" type="parTrans" cxnId="{8D826EE3-6B0E-480A-8C67-9D4A4C43DF2C}">
      <dgm:prSet/>
      <dgm:spPr/>
      <dgm:t>
        <a:bodyPr/>
        <a:lstStyle/>
        <a:p>
          <a:endParaRPr lang="en-US"/>
        </a:p>
      </dgm:t>
    </dgm:pt>
    <dgm:pt modelId="{88CBE942-B2F7-43CA-861F-16E77B1A4939}" type="sibTrans" cxnId="{8D826EE3-6B0E-480A-8C67-9D4A4C43DF2C}">
      <dgm:prSet/>
      <dgm:spPr/>
      <dgm:t>
        <a:bodyPr/>
        <a:lstStyle/>
        <a:p>
          <a:endParaRPr lang="en-US"/>
        </a:p>
      </dgm:t>
    </dgm:pt>
    <dgm:pt modelId="{7D699CD6-1500-4812-B717-D0D1C86AB8BA}">
      <dgm:prSet/>
      <dgm:spPr/>
      <dgm:t>
        <a:bodyPr/>
        <a:lstStyle/>
        <a:p>
          <a:endParaRPr lang="en-US" dirty="0">
            <a:highlight>
              <a:srgbClr val="FFFF00"/>
            </a:highlight>
          </a:endParaRPr>
        </a:p>
      </dgm:t>
    </dgm:pt>
    <dgm:pt modelId="{8B93296B-8C1A-475E-B587-4ECA67453F26}" type="parTrans" cxnId="{D552945B-DBA0-403B-8B8C-A6AAEF29D27C}">
      <dgm:prSet/>
      <dgm:spPr/>
      <dgm:t>
        <a:bodyPr/>
        <a:lstStyle/>
        <a:p>
          <a:endParaRPr lang="en-US"/>
        </a:p>
      </dgm:t>
    </dgm:pt>
    <dgm:pt modelId="{EA70F7A7-5ABD-470A-80F4-A27ED64F814B}" type="sibTrans" cxnId="{D552945B-DBA0-403B-8B8C-A6AAEF29D27C}">
      <dgm:prSet/>
      <dgm:spPr/>
      <dgm:t>
        <a:bodyPr/>
        <a:lstStyle/>
        <a:p>
          <a:endParaRPr lang="en-US"/>
        </a:p>
      </dgm:t>
    </dgm:pt>
    <dgm:pt modelId="{C9643B5B-978D-4A3A-9C59-182F7FE0CCC5}">
      <dgm:prSet/>
      <dgm:spPr/>
      <dgm:t>
        <a:bodyPr/>
        <a:lstStyle/>
        <a:p>
          <a:endParaRPr lang="en-US" dirty="0"/>
        </a:p>
      </dgm:t>
    </dgm:pt>
    <dgm:pt modelId="{CFA25486-6D25-42E0-80CF-00D3C1E14C93}" type="parTrans" cxnId="{EFAAE5C9-A6D3-4CED-9617-34D5784B04A9}">
      <dgm:prSet/>
      <dgm:spPr/>
      <dgm:t>
        <a:bodyPr/>
        <a:lstStyle/>
        <a:p>
          <a:endParaRPr lang="en-US"/>
        </a:p>
      </dgm:t>
    </dgm:pt>
    <dgm:pt modelId="{D4C2FDBF-833B-4EA4-BE31-4652A1AA68F5}" type="sibTrans" cxnId="{EFAAE5C9-A6D3-4CED-9617-34D5784B04A9}">
      <dgm:prSet/>
      <dgm:spPr/>
      <dgm:t>
        <a:bodyPr/>
        <a:lstStyle/>
        <a:p>
          <a:endParaRPr lang="en-US"/>
        </a:p>
      </dgm:t>
    </dgm:pt>
    <dgm:pt modelId="{C9EC8BB4-0BF4-4D9D-91AC-98F2C22DA740}">
      <dgm:prSet/>
      <dgm:spPr/>
      <dgm:t>
        <a:bodyPr/>
        <a:lstStyle/>
        <a:p>
          <a:endParaRPr lang="en-US" dirty="0"/>
        </a:p>
      </dgm:t>
    </dgm:pt>
    <dgm:pt modelId="{F85183D7-71F6-4E79-AC2E-423837416AD1}" type="parTrans" cxnId="{F44E3A4D-FD0C-4A86-8285-66D01072E104}">
      <dgm:prSet/>
      <dgm:spPr/>
      <dgm:t>
        <a:bodyPr/>
        <a:lstStyle/>
        <a:p>
          <a:endParaRPr lang="en-US"/>
        </a:p>
      </dgm:t>
    </dgm:pt>
    <dgm:pt modelId="{D854E24E-6FEA-419B-87DE-185D9D4C8330}" type="sibTrans" cxnId="{F44E3A4D-FD0C-4A86-8285-66D01072E104}">
      <dgm:prSet/>
      <dgm:spPr/>
      <dgm:t>
        <a:bodyPr/>
        <a:lstStyle/>
        <a:p>
          <a:endParaRPr lang="en-US"/>
        </a:p>
      </dgm:t>
    </dgm:pt>
    <dgm:pt modelId="{B5346812-9B8F-4AB9-B94E-C0A6CF1C318A}">
      <dgm:prSet/>
      <dgm:spPr/>
      <dgm:t>
        <a:bodyPr/>
        <a:lstStyle/>
        <a:p>
          <a:endParaRPr lang="en-US" dirty="0">
            <a:highlight>
              <a:srgbClr val="FFFF00"/>
            </a:highlight>
          </a:endParaRPr>
        </a:p>
      </dgm:t>
    </dgm:pt>
    <dgm:pt modelId="{615CED6C-8D47-406F-AC4E-B15A9B5A5AF1}" type="parTrans" cxnId="{428B341E-5376-482F-BB01-F307051C06A1}">
      <dgm:prSet/>
      <dgm:spPr/>
      <dgm:t>
        <a:bodyPr/>
        <a:lstStyle/>
        <a:p>
          <a:endParaRPr lang="en-US"/>
        </a:p>
      </dgm:t>
    </dgm:pt>
    <dgm:pt modelId="{3546F6FC-B131-4CE7-93BA-634DFF22545F}" type="sibTrans" cxnId="{428B341E-5376-482F-BB01-F307051C06A1}">
      <dgm:prSet/>
      <dgm:spPr/>
      <dgm:t>
        <a:bodyPr/>
        <a:lstStyle/>
        <a:p>
          <a:endParaRPr lang="en-US"/>
        </a:p>
      </dgm:t>
    </dgm:pt>
    <dgm:pt modelId="{A0048E79-8430-4011-A83A-8D9FF51366E3}" type="pres">
      <dgm:prSet presAssocID="{8F70A16A-7A68-4F4C-B518-2AAA1113E3C9}" presName="vert0" presStyleCnt="0">
        <dgm:presLayoutVars>
          <dgm:dir/>
          <dgm:animOne val="branch"/>
          <dgm:animLvl val="lvl"/>
        </dgm:presLayoutVars>
      </dgm:prSet>
      <dgm:spPr/>
    </dgm:pt>
    <dgm:pt modelId="{0BAA2317-ABD6-45D3-9207-5EC2E44CBFE4}" type="pres">
      <dgm:prSet presAssocID="{0B530FAE-806F-4C02-A5DA-05790F8C1932}" presName="thickLine" presStyleLbl="alignNode1" presStyleIdx="0" presStyleCnt="13"/>
      <dgm:spPr/>
    </dgm:pt>
    <dgm:pt modelId="{0726A3CD-4229-4AEA-AA67-239DCEF71565}" type="pres">
      <dgm:prSet presAssocID="{0B530FAE-806F-4C02-A5DA-05790F8C1932}" presName="horz1" presStyleCnt="0"/>
      <dgm:spPr/>
    </dgm:pt>
    <dgm:pt modelId="{C3679599-90C6-4FBF-9D04-7701ABE60004}" type="pres">
      <dgm:prSet presAssocID="{0B530FAE-806F-4C02-A5DA-05790F8C1932}" presName="tx1" presStyleLbl="revTx" presStyleIdx="0" presStyleCnt="13"/>
      <dgm:spPr/>
    </dgm:pt>
    <dgm:pt modelId="{9199F38A-1FE2-4EC7-B108-131E3D3BD6AA}" type="pres">
      <dgm:prSet presAssocID="{0B530FAE-806F-4C02-A5DA-05790F8C1932}" presName="vert1" presStyleCnt="0"/>
      <dgm:spPr/>
    </dgm:pt>
    <dgm:pt modelId="{E65823B9-7C0E-4A39-88EF-113214A3F871}" type="pres">
      <dgm:prSet presAssocID="{212A582B-B85C-4797-A9D8-90E130B895E2}" presName="thickLine" presStyleLbl="alignNode1" presStyleIdx="1" presStyleCnt="13"/>
      <dgm:spPr/>
    </dgm:pt>
    <dgm:pt modelId="{F4876C18-F5AD-4C68-9EEE-56A0EA741BAB}" type="pres">
      <dgm:prSet presAssocID="{212A582B-B85C-4797-A9D8-90E130B895E2}" presName="horz1" presStyleCnt="0"/>
      <dgm:spPr/>
    </dgm:pt>
    <dgm:pt modelId="{F9DED536-AE7E-4C4C-B844-9575B389A95A}" type="pres">
      <dgm:prSet presAssocID="{212A582B-B85C-4797-A9D8-90E130B895E2}" presName="tx1" presStyleLbl="revTx" presStyleIdx="1" presStyleCnt="13"/>
      <dgm:spPr/>
    </dgm:pt>
    <dgm:pt modelId="{8BD8BD4E-4969-4A92-9E14-87E667C62305}" type="pres">
      <dgm:prSet presAssocID="{212A582B-B85C-4797-A9D8-90E130B895E2}" presName="vert1" presStyleCnt="0"/>
      <dgm:spPr/>
    </dgm:pt>
    <dgm:pt modelId="{897AE076-99BE-464A-A5CB-C6B5E91C5797}" type="pres">
      <dgm:prSet presAssocID="{DAEF534A-72D5-4C0B-8C28-487C256B3CE2}" presName="thickLine" presStyleLbl="alignNode1" presStyleIdx="2" presStyleCnt="13"/>
      <dgm:spPr/>
    </dgm:pt>
    <dgm:pt modelId="{EC0D634D-66AE-4670-88BE-BC996025150C}" type="pres">
      <dgm:prSet presAssocID="{DAEF534A-72D5-4C0B-8C28-487C256B3CE2}" presName="horz1" presStyleCnt="0"/>
      <dgm:spPr/>
    </dgm:pt>
    <dgm:pt modelId="{7D28DDA5-4636-4909-9CA0-7EA8FCC1F61A}" type="pres">
      <dgm:prSet presAssocID="{DAEF534A-72D5-4C0B-8C28-487C256B3CE2}" presName="tx1" presStyleLbl="revTx" presStyleIdx="2" presStyleCnt="13"/>
      <dgm:spPr/>
    </dgm:pt>
    <dgm:pt modelId="{2B129EB4-6B03-4E42-8D5E-73AAC4914FD1}" type="pres">
      <dgm:prSet presAssocID="{DAEF534A-72D5-4C0B-8C28-487C256B3CE2}" presName="vert1" presStyleCnt="0"/>
      <dgm:spPr/>
    </dgm:pt>
    <dgm:pt modelId="{276D0D94-BB0A-47FE-BAAA-F0B70F759C86}" type="pres">
      <dgm:prSet presAssocID="{29E9D783-2538-4079-935B-4319A33302A4}" presName="thickLine" presStyleLbl="alignNode1" presStyleIdx="3" presStyleCnt="13"/>
      <dgm:spPr/>
    </dgm:pt>
    <dgm:pt modelId="{0B53913A-BF35-4870-A8ED-10D471A0B752}" type="pres">
      <dgm:prSet presAssocID="{29E9D783-2538-4079-935B-4319A33302A4}" presName="horz1" presStyleCnt="0"/>
      <dgm:spPr/>
    </dgm:pt>
    <dgm:pt modelId="{9AA9B5C3-9271-4D44-A028-CB58EF701D88}" type="pres">
      <dgm:prSet presAssocID="{29E9D783-2538-4079-935B-4319A33302A4}" presName="tx1" presStyleLbl="revTx" presStyleIdx="3" presStyleCnt="13"/>
      <dgm:spPr/>
    </dgm:pt>
    <dgm:pt modelId="{E15C2C2F-44F1-49AF-BCDF-8E95FDB832E7}" type="pres">
      <dgm:prSet presAssocID="{29E9D783-2538-4079-935B-4319A33302A4}" presName="vert1" presStyleCnt="0"/>
      <dgm:spPr/>
    </dgm:pt>
    <dgm:pt modelId="{BDF4FFE7-2C81-4BF2-9F71-F5074B6C33EC}" type="pres">
      <dgm:prSet presAssocID="{3155CD41-F7C8-42BC-9A17-0B1ED41D4E50}" presName="thickLine" presStyleLbl="alignNode1" presStyleIdx="4" presStyleCnt="13"/>
      <dgm:spPr/>
    </dgm:pt>
    <dgm:pt modelId="{A0ED089C-F04F-4650-9283-960F63FDA59A}" type="pres">
      <dgm:prSet presAssocID="{3155CD41-F7C8-42BC-9A17-0B1ED41D4E50}" presName="horz1" presStyleCnt="0"/>
      <dgm:spPr/>
    </dgm:pt>
    <dgm:pt modelId="{DD6CE486-4F19-480C-B2E5-DCF29A0C215D}" type="pres">
      <dgm:prSet presAssocID="{3155CD41-F7C8-42BC-9A17-0B1ED41D4E50}" presName="tx1" presStyleLbl="revTx" presStyleIdx="4" presStyleCnt="13"/>
      <dgm:spPr/>
    </dgm:pt>
    <dgm:pt modelId="{83F9107B-7193-4F50-A6B0-088281408D6A}" type="pres">
      <dgm:prSet presAssocID="{3155CD41-F7C8-42BC-9A17-0B1ED41D4E50}" presName="vert1" presStyleCnt="0"/>
      <dgm:spPr/>
    </dgm:pt>
    <dgm:pt modelId="{9A88A174-47C1-4336-BBC9-33962C6FC5A5}" type="pres">
      <dgm:prSet presAssocID="{11E402B3-79BC-4E0E-B41F-A5B9D9E1E6F8}" presName="thickLine" presStyleLbl="alignNode1" presStyleIdx="5" presStyleCnt="13"/>
      <dgm:spPr/>
    </dgm:pt>
    <dgm:pt modelId="{400B9344-6499-4DE7-9D8A-7E8E36EF2D75}" type="pres">
      <dgm:prSet presAssocID="{11E402B3-79BC-4E0E-B41F-A5B9D9E1E6F8}" presName="horz1" presStyleCnt="0"/>
      <dgm:spPr/>
    </dgm:pt>
    <dgm:pt modelId="{E6C2605E-A384-4979-834C-52DE6925E4F4}" type="pres">
      <dgm:prSet presAssocID="{11E402B3-79BC-4E0E-B41F-A5B9D9E1E6F8}" presName="tx1" presStyleLbl="revTx" presStyleIdx="5" presStyleCnt="13"/>
      <dgm:spPr/>
    </dgm:pt>
    <dgm:pt modelId="{673A0C59-18C3-4982-9F11-2319641058CD}" type="pres">
      <dgm:prSet presAssocID="{11E402B3-79BC-4E0E-B41F-A5B9D9E1E6F8}" presName="vert1" presStyleCnt="0"/>
      <dgm:spPr/>
    </dgm:pt>
    <dgm:pt modelId="{41AADCCC-8DDD-4836-BC23-5B4A5F50CF08}" type="pres">
      <dgm:prSet presAssocID="{DB9B4A3A-64DB-4B4E-A593-0B4D4931F9C7}" presName="thickLine" presStyleLbl="alignNode1" presStyleIdx="6" presStyleCnt="13"/>
      <dgm:spPr/>
    </dgm:pt>
    <dgm:pt modelId="{EF6DD782-D931-4D50-86BB-944DCAA65734}" type="pres">
      <dgm:prSet presAssocID="{DB9B4A3A-64DB-4B4E-A593-0B4D4931F9C7}" presName="horz1" presStyleCnt="0"/>
      <dgm:spPr/>
    </dgm:pt>
    <dgm:pt modelId="{18494D41-7C89-4A20-980F-7FC1FA0B3A96}" type="pres">
      <dgm:prSet presAssocID="{DB9B4A3A-64DB-4B4E-A593-0B4D4931F9C7}" presName="tx1" presStyleLbl="revTx" presStyleIdx="6" presStyleCnt="13"/>
      <dgm:spPr/>
    </dgm:pt>
    <dgm:pt modelId="{5CD24069-F594-45A0-AFED-1F712CCAD77E}" type="pres">
      <dgm:prSet presAssocID="{DB9B4A3A-64DB-4B4E-A593-0B4D4931F9C7}" presName="vert1" presStyleCnt="0"/>
      <dgm:spPr/>
    </dgm:pt>
    <dgm:pt modelId="{ECA8F08E-464E-45AC-8918-687B19B4D766}" type="pres">
      <dgm:prSet presAssocID="{10BBEC57-4507-4CEB-AE28-E3FD97C4FDA2}" presName="thickLine" presStyleLbl="alignNode1" presStyleIdx="7" presStyleCnt="13"/>
      <dgm:spPr/>
    </dgm:pt>
    <dgm:pt modelId="{88C50B2B-1438-41DA-AE64-B659AF44B027}" type="pres">
      <dgm:prSet presAssocID="{10BBEC57-4507-4CEB-AE28-E3FD97C4FDA2}" presName="horz1" presStyleCnt="0"/>
      <dgm:spPr/>
    </dgm:pt>
    <dgm:pt modelId="{0CDC9EEA-E2AE-4F16-A09F-2BBD098D942E}" type="pres">
      <dgm:prSet presAssocID="{10BBEC57-4507-4CEB-AE28-E3FD97C4FDA2}" presName="tx1" presStyleLbl="revTx" presStyleIdx="7" presStyleCnt="13"/>
      <dgm:spPr/>
    </dgm:pt>
    <dgm:pt modelId="{9C996A0E-AB5C-4640-814C-B2C17C70C51D}" type="pres">
      <dgm:prSet presAssocID="{10BBEC57-4507-4CEB-AE28-E3FD97C4FDA2}" presName="vert1" presStyleCnt="0"/>
      <dgm:spPr/>
    </dgm:pt>
    <dgm:pt modelId="{E681CECC-E560-4E7C-BFC0-179D0BB4FB70}" type="pres">
      <dgm:prSet presAssocID="{CF634601-817E-441D-9BB9-C7204A7D36F1}" presName="thickLine" presStyleLbl="alignNode1" presStyleIdx="8" presStyleCnt="13"/>
      <dgm:spPr/>
    </dgm:pt>
    <dgm:pt modelId="{C3AC73A5-FCC0-458F-A0E4-F1CB413FF3DB}" type="pres">
      <dgm:prSet presAssocID="{CF634601-817E-441D-9BB9-C7204A7D36F1}" presName="horz1" presStyleCnt="0"/>
      <dgm:spPr/>
    </dgm:pt>
    <dgm:pt modelId="{C93CB0FD-368B-4B94-92AF-61B0759F697F}" type="pres">
      <dgm:prSet presAssocID="{CF634601-817E-441D-9BB9-C7204A7D36F1}" presName="tx1" presStyleLbl="revTx" presStyleIdx="8" presStyleCnt="13"/>
      <dgm:spPr/>
    </dgm:pt>
    <dgm:pt modelId="{4252CDF6-BC17-41C4-BABC-15ECF0A9C615}" type="pres">
      <dgm:prSet presAssocID="{CF634601-817E-441D-9BB9-C7204A7D36F1}" presName="vert1" presStyleCnt="0"/>
      <dgm:spPr/>
    </dgm:pt>
    <dgm:pt modelId="{BD3B5E05-8246-4650-BAD2-3002E216DF93}" type="pres">
      <dgm:prSet presAssocID="{7D699CD6-1500-4812-B717-D0D1C86AB8BA}" presName="thickLine" presStyleLbl="alignNode1" presStyleIdx="9" presStyleCnt="13"/>
      <dgm:spPr/>
    </dgm:pt>
    <dgm:pt modelId="{14424033-ACE4-4471-B53E-FF1D63DECE60}" type="pres">
      <dgm:prSet presAssocID="{7D699CD6-1500-4812-B717-D0D1C86AB8BA}" presName="horz1" presStyleCnt="0"/>
      <dgm:spPr/>
    </dgm:pt>
    <dgm:pt modelId="{76240449-A533-47BE-8A16-47543849450E}" type="pres">
      <dgm:prSet presAssocID="{7D699CD6-1500-4812-B717-D0D1C86AB8BA}" presName="tx1" presStyleLbl="revTx" presStyleIdx="9" presStyleCnt="13"/>
      <dgm:spPr/>
    </dgm:pt>
    <dgm:pt modelId="{AF8136BB-3487-4539-8780-DE5967B27446}" type="pres">
      <dgm:prSet presAssocID="{7D699CD6-1500-4812-B717-D0D1C86AB8BA}" presName="vert1" presStyleCnt="0"/>
      <dgm:spPr/>
    </dgm:pt>
    <dgm:pt modelId="{4DAE2E88-D7E6-4D6A-B134-B5F889B26101}" type="pres">
      <dgm:prSet presAssocID="{C9643B5B-978D-4A3A-9C59-182F7FE0CCC5}" presName="thickLine" presStyleLbl="alignNode1" presStyleIdx="10" presStyleCnt="13"/>
      <dgm:spPr/>
    </dgm:pt>
    <dgm:pt modelId="{6B03489E-9596-4B6A-B111-1E7566A3C7B8}" type="pres">
      <dgm:prSet presAssocID="{C9643B5B-978D-4A3A-9C59-182F7FE0CCC5}" presName="horz1" presStyleCnt="0"/>
      <dgm:spPr/>
    </dgm:pt>
    <dgm:pt modelId="{1EA4E82F-6640-4482-B2FF-7D0CCFB76F58}" type="pres">
      <dgm:prSet presAssocID="{C9643B5B-978D-4A3A-9C59-182F7FE0CCC5}" presName="tx1" presStyleLbl="revTx" presStyleIdx="10" presStyleCnt="13"/>
      <dgm:spPr/>
    </dgm:pt>
    <dgm:pt modelId="{9EFF67C8-FFE2-4B1D-A921-B74B55E38AE4}" type="pres">
      <dgm:prSet presAssocID="{C9643B5B-978D-4A3A-9C59-182F7FE0CCC5}" presName="vert1" presStyleCnt="0"/>
      <dgm:spPr/>
    </dgm:pt>
    <dgm:pt modelId="{7234E3AF-EE59-445E-BBDB-9B5A4A922F2D}" type="pres">
      <dgm:prSet presAssocID="{C9EC8BB4-0BF4-4D9D-91AC-98F2C22DA740}" presName="thickLine" presStyleLbl="alignNode1" presStyleIdx="11" presStyleCnt="13"/>
      <dgm:spPr/>
    </dgm:pt>
    <dgm:pt modelId="{FF2D072E-8AC5-487D-BAB7-A2CC45BB9042}" type="pres">
      <dgm:prSet presAssocID="{C9EC8BB4-0BF4-4D9D-91AC-98F2C22DA740}" presName="horz1" presStyleCnt="0"/>
      <dgm:spPr/>
    </dgm:pt>
    <dgm:pt modelId="{6D284542-9579-487E-92F9-2599100D8FAF}" type="pres">
      <dgm:prSet presAssocID="{C9EC8BB4-0BF4-4D9D-91AC-98F2C22DA740}" presName="tx1" presStyleLbl="revTx" presStyleIdx="11" presStyleCnt="13"/>
      <dgm:spPr/>
    </dgm:pt>
    <dgm:pt modelId="{2A5C90D4-B534-4E29-B773-EBEB620C7968}" type="pres">
      <dgm:prSet presAssocID="{C9EC8BB4-0BF4-4D9D-91AC-98F2C22DA740}" presName="vert1" presStyleCnt="0"/>
      <dgm:spPr/>
    </dgm:pt>
    <dgm:pt modelId="{0AB92EEC-C703-437F-8331-69C08873BF93}" type="pres">
      <dgm:prSet presAssocID="{B5346812-9B8F-4AB9-B94E-C0A6CF1C318A}" presName="thickLine" presStyleLbl="alignNode1" presStyleIdx="12" presStyleCnt="13"/>
      <dgm:spPr/>
    </dgm:pt>
    <dgm:pt modelId="{0522A125-C209-4F3F-8C47-88B94702944E}" type="pres">
      <dgm:prSet presAssocID="{B5346812-9B8F-4AB9-B94E-C0A6CF1C318A}" presName="horz1" presStyleCnt="0"/>
      <dgm:spPr/>
    </dgm:pt>
    <dgm:pt modelId="{3557FB9C-70F6-4673-A999-91CAD77736E3}" type="pres">
      <dgm:prSet presAssocID="{B5346812-9B8F-4AB9-B94E-C0A6CF1C318A}" presName="tx1" presStyleLbl="revTx" presStyleIdx="12" presStyleCnt="13"/>
      <dgm:spPr/>
    </dgm:pt>
    <dgm:pt modelId="{BF952948-7BCA-4195-8CFE-17FF6671ECDC}" type="pres">
      <dgm:prSet presAssocID="{B5346812-9B8F-4AB9-B94E-C0A6CF1C318A}" presName="vert1" presStyleCnt="0"/>
      <dgm:spPr/>
    </dgm:pt>
  </dgm:ptLst>
  <dgm:cxnLst>
    <dgm:cxn modelId="{0EA2CF08-42E3-4129-818D-56DE7AFF495E}" type="presOf" srcId="{10BBEC57-4507-4CEB-AE28-E3FD97C4FDA2}" destId="{0CDC9EEA-E2AE-4F16-A09F-2BBD098D942E}" srcOrd="0" destOrd="0" presId="urn:microsoft.com/office/officeart/2008/layout/LinedList"/>
    <dgm:cxn modelId="{C35F6F12-35A7-4E4D-8BD1-6F568A8DC30C}" type="presOf" srcId="{B5346812-9B8F-4AB9-B94E-C0A6CF1C318A}" destId="{3557FB9C-70F6-4673-A999-91CAD77736E3}" srcOrd="0" destOrd="0" presId="urn:microsoft.com/office/officeart/2008/layout/LinedList"/>
    <dgm:cxn modelId="{5DB04615-B789-4EE4-8B08-F2A2C8569655}" type="presOf" srcId="{DAEF534A-72D5-4C0B-8C28-487C256B3CE2}" destId="{7D28DDA5-4636-4909-9CA0-7EA8FCC1F61A}" srcOrd="0" destOrd="0" presId="urn:microsoft.com/office/officeart/2008/layout/LinedList"/>
    <dgm:cxn modelId="{4920EC17-C4E1-42E7-BC97-01451EF5E0C3}" type="presOf" srcId="{8F70A16A-7A68-4F4C-B518-2AAA1113E3C9}" destId="{A0048E79-8430-4011-A83A-8D9FF51366E3}" srcOrd="0" destOrd="0" presId="urn:microsoft.com/office/officeart/2008/layout/LinedList"/>
    <dgm:cxn modelId="{428B341E-5376-482F-BB01-F307051C06A1}" srcId="{8F70A16A-7A68-4F4C-B518-2AAA1113E3C9}" destId="{B5346812-9B8F-4AB9-B94E-C0A6CF1C318A}" srcOrd="12" destOrd="0" parTransId="{615CED6C-8D47-406F-AC4E-B15A9B5A5AF1}" sibTransId="{3546F6FC-B131-4CE7-93BA-634DFF22545F}"/>
    <dgm:cxn modelId="{10E1701F-7E07-492C-9454-26CCA3023DA8}" type="presOf" srcId="{7D699CD6-1500-4812-B717-D0D1C86AB8BA}" destId="{76240449-A533-47BE-8A16-47543849450E}" srcOrd="0" destOrd="0" presId="urn:microsoft.com/office/officeart/2008/layout/LinedList"/>
    <dgm:cxn modelId="{B1D93432-27AC-4244-BFC3-ED630327E641}" type="presOf" srcId="{212A582B-B85C-4797-A9D8-90E130B895E2}" destId="{F9DED536-AE7E-4C4C-B844-9575B389A95A}" srcOrd="0" destOrd="0" presId="urn:microsoft.com/office/officeart/2008/layout/LinedList"/>
    <dgm:cxn modelId="{F529D93C-D52C-455D-9302-C417ACCEAAAA}" srcId="{8F70A16A-7A68-4F4C-B518-2AAA1113E3C9}" destId="{10BBEC57-4507-4CEB-AE28-E3FD97C4FDA2}" srcOrd="7" destOrd="0" parTransId="{FD33BAFE-9A33-4102-8BDE-02BF276E245E}" sibTransId="{C08E6889-0A6E-44CD-B15C-F3C08A2ADD0E}"/>
    <dgm:cxn modelId="{D552945B-DBA0-403B-8B8C-A6AAEF29D27C}" srcId="{8F70A16A-7A68-4F4C-B518-2AAA1113E3C9}" destId="{7D699CD6-1500-4812-B717-D0D1C86AB8BA}" srcOrd="9" destOrd="0" parTransId="{8B93296B-8C1A-475E-B587-4ECA67453F26}" sibTransId="{EA70F7A7-5ABD-470A-80F4-A27ED64F814B}"/>
    <dgm:cxn modelId="{F60C895E-C33C-40BF-A77D-6FE291D9AC4D}" srcId="{8F70A16A-7A68-4F4C-B518-2AAA1113E3C9}" destId="{11E402B3-79BC-4E0E-B41F-A5B9D9E1E6F8}" srcOrd="5" destOrd="0" parTransId="{69EA407E-595B-4D82-9EA1-3785D078062F}" sibTransId="{1F4A43EE-CB3C-4DB3-9840-170968FF1F47}"/>
    <dgm:cxn modelId="{18CCFE5E-9295-4036-B54B-6DCCA62734D3}" type="presOf" srcId="{C9643B5B-978D-4A3A-9C59-182F7FE0CCC5}" destId="{1EA4E82F-6640-4482-B2FF-7D0CCFB76F58}" srcOrd="0" destOrd="0" presId="urn:microsoft.com/office/officeart/2008/layout/LinedList"/>
    <dgm:cxn modelId="{F44E3A4D-FD0C-4A86-8285-66D01072E104}" srcId="{8F70A16A-7A68-4F4C-B518-2AAA1113E3C9}" destId="{C9EC8BB4-0BF4-4D9D-91AC-98F2C22DA740}" srcOrd="11" destOrd="0" parTransId="{F85183D7-71F6-4E79-AC2E-423837416AD1}" sibTransId="{D854E24E-6FEA-419B-87DE-185D9D4C8330}"/>
    <dgm:cxn modelId="{1A2B4E75-094F-4F43-A329-38CADFE0538F}" srcId="{8F70A16A-7A68-4F4C-B518-2AAA1113E3C9}" destId="{0B530FAE-806F-4C02-A5DA-05790F8C1932}" srcOrd="0" destOrd="0" parTransId="{F7DB287B-C8C6-4C10-BB08-804B45AAC640}" sibTransId="{87DF3FF0-134F-4C2D-A8C1-BA3F62EDB087}"/>
    <dgm:cxn modelId="{3A385179-C748-4B2B-A369-67548A30F62B}" type="presOf" srcId="{DB9B4A3A-64DB-4B4E-A593-0B4D4931F9C7}" destId="{18494D41-7C89-4A20-980F-7FC1FA0B3A96}" srcOrd="0" destOrd="0" presId="urn:microsoft.com/office/officeart/2008/layout/LinedList"/>
    <dgm:cxn modelId="{897D5183-CC91-4106-8B1C-CF90D8E7383A}" type="presOf" srcId="{CF634601-817E-441D-9BB9-C7204A7D36F1}" destId="{C93CB0FD-368B-4B94-92AF-61B0759F697F}" srcOrd="0" destOrd="0" presId="urn:microsoft.com/office/officeart/2008/layout/LinedList"/>
    <dgm:cxn modelId="{DA485089-DB20-4B82-9FA5-0BC210BDE7C2}" srcId="{8F70A16A-7A68-4F4C-B518-2AAA1113E3C9}" destId="{DAEF534A-72D5-4C0B-8C28-487C256B3CE2}" srcOrd="2" destOrd="0" parTransId="{0E2AC93D-0242-4C61-8A95-71B961FC4D8A}" sibTransId="{3CF015CC-4248-4FD8-85A9-C826718F7CF7}"/>
    <dgm:cxn modelId="{96388A95-3C0B-470D-B60F-FB8701BBD572}" srcId="{8F70A16A-7A68-4F4C-B518-2AAA1113E3C9}" destId="{3155CD41-F7C8-42BC-9A17-0B1ED41D4E50}" srcOrd="4" destOrd="0" parTransId="{1E7B4AB7-A3ED-4507-9B20-A04285F5BEF7}" sibTransId="{31B5A354-843E-4BDE-B18C-EAC126FDA297}"/>
    <dgm:cxn modelId="{6AED09A2-A6B8-4B6F-8302-99D0B8D49C73}" srcId="{8F70A16A-7A68-4F4C-B518-2AAA1113E3C9}" destId="{29E9D783-2538-4079-935B-4319A33302A4}" srcOrd="3" destOrd="0" parTransId="{D5E96F93-E4CD-4C92-B547-8C0D61E68E9B}" sibTransId="{777B2254-F264-4F34-BA08-29629EC58FF5}"/>
    <dgm:cxn modelId="{4ABCA5A7-6A3E-4E05-BB34-6F1C7CB2C952}" type="presOf" srcId="{3155CD41-F7C8-42BC-9A17-0B1ED41D4E50}" destId="{DD6CE486-4F19-480C-B2E5-DCF29A0C215D}" srcOrd="0" destOrd="0" presId="urn:microsoft.com/office/officeart/2008/layout/LinedList"/>
    <dgm:cxn modelId="{BDC921B7-865F-48C9-8EAC-C6C71CA148BA}" type="presOf" srcId="{29E9D783-2538-4079-935B-4319A33302A4}" destId="{9AA9B5C3-9271-4D44-A028-CB58EF701D88}" srcOrd="0" destOrd="0" presId="urn:microsoft.com/office/officeart/2008/layout/LinedList"/>
    <dgm:cxn modelId="{819899C8-956C-43DB-AB50-50134E96CAA3}" type="presOf" srcId="{0B530FAE-806F-4C02-A5DA-05790F8C1932}" destId="{C3679599-90C6-4FBF-9D04-7701ABE60004}" srcOrd="0" destOrd="0" presId="urn:microsoft.com/office/officeart/2008/layout/LinedList"/>
    <dgm:cxn modelId="{EFAAE5C9-A6D3-4CED-9617-34D5784B04A9}" srcId="{8F70A16A-7A68-4F4C-B518-2AAA1113E3C9}" destId="{C9643B5B-978D-4A3A-9C59-182F7FE0CCC5}" srcOrd="10" destOrd="0" parTransId="{CFA25486-6D25-42E0-80CF-00D3C1E14C93}" sibTransId="{D4C2FDBF-833B-4EA4-BE31-4652A1AA68F5}"/>
    <dgm:cxn modelId="{7BA827CB-E8FB-4CFE-8B7A-5485F9C6C1D1}" srcId="{8F70A16A-7A68-4F4C-B518-2AAA1113E3C9}" destId="{212A582B-B85C-4797-A9D8-90E130B895E2}" srcOrd="1" destOrd="0" parTransId="{C910356A-FE3A-433A-93BB-75183C9E0B5B}" sibTransId="{F4353110-B096-4C22-9689-41D8445CF4BB}"/>
    <dgm:cxn modelId="{BE8AF6E2-F839-4533-AD5F-A922E269A639}" srcId="{8F70A16A-7A68-4F4C-B518-2AAA1113E3C9}" destId="{DB9B4A3A-64DB-4B4E-A593-0B4D4931F9C7}" srcOrd="6" destOrd="0" parTransId="{7DB13A84-9B55-4438-8A78-7646E0662E82}" sibTransId="{6E622619-1210-41EF-BEC8-4712F4482D77}"/>
    <dgm:cxn modelId="{8D826EE3-6B0E-480A-8C67-9D4A4C43DF2C}" srcId="{8F70A16A-7A68-4F4C-B518-2AAA1113E3C9}" destId="{CF634601-817E-441D-9BB9-C7204A7D36F1}" srcOrd="8" destOrd="0" parTransId="{86479ABB-A380-4AF0-ACF1-F85A2A74E515}" sibTransId="{88CBE942-B2F7-43CA-861F-16E77B1A4939}"/>
    <dgm:cxn modelId="{10159EE8-F9CB-4FF7-BCA4-9BD631CB7286}" type="presOf" srcId="{C9EC8BB4-0BF4-4D9D-91AC-98F2C22DA740}" destId="{6D284542-9579-487E-92F9-2599100D8FAF}" srcOrd="0" destOrd="0" presId="urn:microsoft.com/office/officeart/2008/layout/LinedList"/>
    <dgm:cxn modelId="{B33AC8FC-AFCD-4EF2-9270-AAD6214AEBAC}" type="presOf" srcId="{11E402B3-79BC-4E0E-B41F-A5B9D9E1E6F8}" destId="{E6C2605E-A384-4979-834C-52DE6925E4F4}" srcOrd="0" destOrd="0" presId="urn:microsoft.com/office/officeart/2008/layout/LinedList"/>
    <dgm:cxn modelId="{6E1B4962-6F87-44D7-87C7-C3FCF16CEA7A}" type="presParOf" srcId="{A0048E79-8430-4011-A83A-8D9FF51366E3}" destId="{0BAA2317-ABD6-45D3-9207-5EC2E44CBFE4}" srcOrd="0" destOrd="0" presId="urn:microsoft.com/office/officeart/2008/layout/LinedList"/>
    <dgm:cxn modelId="{DD131074-D356-4DB7-A7F2-8609F01F657E}" type="presParOf" srcId="{A0048E79-8430-4011-A83A-8D9FF51366E3}" destId="{0726A3CD-4229-4AEA-AA67-239DCEF71565}" srcOrd="1" destOrd="0" presId="urn:microsoft.com/office/officeart/2008/layout/LinedList"/>
    <dgm:cxn modelId="{B537A549-23B0-447A-B922-665D436E9F71}" type="presParOf" srcId="{0726A3CD-4229-4AEA-AA67-239DCEF71565}" destId="{C3679599-90C6-4FBF-9D04-7701ABE60004}" srcOrd="0" destOrd="0" presId="urn:microsoft.com/office/officeart/2008/layout/LinedList"/>
    <dgm:cxn modelId="{5534FBFE-EED6-42C5-8061-126D5CCDA287}" type="presParOf" srcId="{0726A3CD-4229-4AEA-AA67-239DCEF71565}" destId="{9199F38A-1FE2-4EC7-B108-131E3D3BD6AA}" srcOrd="1" destOrd="0" presId="urn:microsoft.com/office/officeart/2008/layout/LinedList"/>
    <dgm:cxn modelId="{EA60750B-6F3E-410A-8373-C45966279F25}" type="presParOf" srcId="{A0048E79-8430-4011-A83A-8D9FF51366E3}" destId="{E65823B9-7C0E-4A39-88EF-113214A3F871}" srcOrd="2" destOrd="0" presId="urn:microsoft.com/office/officeart/2008/layout/LinedList"/>
    <dgm:cxn modelId="{E88DE57A-3D68-45B6-B7B9-F8ACEE62807A}" type="presParOf" srcId="{A0048E79-8430-4011-A83A-8D9FF51366E3}" destId="{F4876C18-F5AD-4C68-9EEE-56A0EA741BAB}" srcOrd="3" destOrd="0" presId="urn:microsoft.com/office/officeart/2008/layout/LinedList"/>
    <dgm:cxn modelId="{CBF27585-342A-4759-96F8-E0C72AF04400}" type="presParOf" srcId="{F4876C18-F5AD-4C68-9EEE-56A0EA741BAB}" destId="{F9DED536-AE7E-4C4C-B844-9575B389A95A}" srcOrd="0" destOrd="0" presId="urn:microsoft.com/office/officeart/2008/layout/LinedList"/>
    <dgm:cxn modelId="{80EC5745-A8A3-4E2C-997B-748CC5732066}" type="presParOf" srcId="{F4876C18-F5AD-4C68-9EEE-56A0EA741BAB}" destId="{8BD8BD4E-4969-4A92-9E14-87E667C62305}" srcOrd="1" destOrd="0" presId="urn:microsoft.com/office/officeart/2008/layout/LinedList"/>
    <dgm:cxn modelId="{5BC21518-7E02-4348-BC16-01D3DC94CBA6}" type="presParOf" srcId="{A0048E79-8430-4011-A83A-8D9FF51366E3}" destId="{897AE076-99BE-464A-A5CB-C6B5E91C5797}" srcOrd="4" destOrd="0" presId="urn:microsoft.com/office/officeart/2008/layout/LinedList"/>
    <dgm:cxn modelId="{1C7C5CBE-C14C-4891-8CAF-DB879D86B068}" type="presParOf" srcId="{A0048E79-8430-4011-A83A-8D9FF51366E3}" destId="{EC0D634D-66AE-4670-88BE-BC996025150C}" srcOrd="5" destOrd="0" presId="urn:microsoft.com/office/officeart/2008/layout/LinedList"/>
    <dgm:cxn modelId="{F957BCB5-F6E0-460E-9F6D-BDFAC12E1856}" type="presParOf" srcId="{EC0D634D-66AE-4670-88BE-BC996025150C}" destId="{7D28DDA5-4636-4909-9CA0-7EA8FCC1F61A}" srcOrd="0" destOrd="0" presId="urn:microsoft.com/office/officeart/2008/layout/LinedList"/>
    <dgm:cxn modelId="{24F47BF7-5E86-4BB1-B384-653842B539A3}" type="presParOf" srcId="{EC0D634D-66AE-4670-88BE-BC996025150C}" destId="{2B129EB4-6B03-4E42-8D5E-73AAC4914FD1}" srcOrd="1" destOrd="0" presId="urn:microsoft.com/office/officeart/2008/layout/LinedList"/>
    <dgm:cxn modelId="{79C26ABE-A082-4579-BC4B-8033D1E073CE}" type="presParOf" srcId="{A0048E79-8430-4011-A83A-8D9FF51366E3}" destId="{276D0D94-BB0A-47FE-BAAA-F0B70F759C86}" srcOrd="6" destOrd="0" presId="urn:microsoft.com/office/officeart/2008/layout/LinedList"/>
    <dgm:cxn modelId="{E44717EC-C391-4777-96B7-543D27170C32}" type="presParOf" srcId="{A0048E79-8430-4011-A83A-8D9FF51366E3}" destId="{0B53913A-BF35-4870-A8ED-10D471A0B752}" srcOrd="7" destOrd="0" presId="urn:microsoft.com/office/officeart/2008/layout/LinedList"/>
    <dgm:cxn modelId="{46392496-E49F-4D10-B8FD-A105C0CF809B}" type="presParOf" srcId="{0B53913A-BF35-4870-A8ED-10D471A0B752}" destId="{9AA9B5C3-9271-4D44-A028-CB58EF701D88}" srcOrd="0" destOrd="0" presId="urn:microsoft.com/office/officeart/2008/layout/LinedList"/>
    <dgm:cxn modelId="{2892956A-85C8-4056-8340-C02389BD9F8A}" type="presParOf" srcId="{0B53913A-BF35-4870-A8ED-10D471A0B752}" destId="{E15C2C2F-44F1-49AF-BCDF-8E95FDB832E7}" srcOrd="1" destOrd="0" presId="urn:microsoft.com/office/officeart/2008/layout/LinedList"/>
    <dgm:cxn modelId="{519B1493-EB94-4DD2-A40D-B1CD4376BCCC}" type="presParOf" srcId="{A0048E79-8430-4011-A83A-8D9FF51366E3}" destId="{BDF4FFE7-2C81-4BF2-9F71-F5074B6C33EC}" srcOrd="8" destOrd="0" presId="urn:microsoft.com/office/officeart/2008/layout/LinedList"/>
    <dgm:cxn modelId="{403555CE-5144-4FA1-93AF-3D144DDD8EAE}" type="presParOf" srcId="{A0048E79-8430-4011-A83A-8D9FF51366E3}" destId="{A0ED089C-F04F-4650-9283-960F63FDA59A}" srcOrd="9" destOrd="0" presId="urn:microsoft.com/office/officeart/2008/layout/LinedList"/>
    <dgm:cxn modelId="{4296EB43-2F78-4B35-9146-55785C6A80F7}" type="presParOf" srcId="{A0ED089C-F04F-4650-9283-960F63FDA59A}" destId="{DD6CE486-4F19-480C-B2E5-DCF29A0C215D}" srcOrd="0" destOrd="0" presId="urn:microsoft.com/office/officeart/2008/layout/LinedList"/>
    <dgm:cxn modelId="{C105239D-4EB5-4A25-86DC-F164E6271C78}" type="presParOf" srcId="{A0ED089C-F04F-4650-9283-960F63FDA59A}" destId="{83F9107B-7193-4F50-A6B0-088281408D6A}" srcOrd="1" destOrd="0" presId="urn:microsoft.com/office/officeart/2008/layout/LinedList"/>
    <dgm:cxn modelId="{4C00ADC9-0161-4356-BF57-E2582E7A8165}" type="presParOf" srcId="{A0048E79-8430-4011-A83A-8D9FF51366E3}" destId="{9A88A174-47C1-4336-BBC9-33962C6FC5A5}" srcOrd="10" destOrd="0" presId="urn:microsoft.com/office/officeart/2008/layout/LinedList"/>
    <dgm:cxn modelId="{4EFA2DA8-A474-48BF-9486-457844B23D6C}" type="presParOf" srcId="{A0048E79-8430-4011-A83A-8D9FF51366E3}" destId="{400B9344-6499-4DE7-9D8A-7E8E36EF2D75}" srcOrd="11" destOrd="0" presId="urn:microsoft.com/office/officeart/2008/layout/LinedList"/>
    <dgm:cxn modelId="{91F34823-F234-4403-9F9A-C845C2772A84}" type="presParOf" srcId="{400B9344-6499-4DE7-9D8A-7E8E36EF2D75}" destId="{E6C2605E-A384-4979-834C-52DE6925E4F4}" srcOrd="0" destOrd="0" presId="urn:microsoft.com/office/officeart/2008/layout/LinedList"/>
    <dgm:cxn modelId="{4681E330-2E27-41B9-8F6B-6D2FCB4DAF8C}" type="presParOf" srcId="{400B9344-6499-4DE7-9D8A-7E8E36EF2D75}" destId="{673A0C59-18C3-4982-9F11-2319641058CD}" srcOrd="1" destOrd="0" presId="urn:microsoft.com/office/officeart/2008/layout/LinedList"/>
    <dgm:cxn modelId="{47A86C00-9A4A-410B-94B8-2E4C0D511E86}" type="presParOf" srcId="{A0048E79-8430-4011-A83A-8D9FF51366E3}" destId="{41AADCCC-8DDD-4836-BC23-5B4A5F50CF08}" srcOrd="12" destOrd="0" presId="urn:microsoft.com/office/officeart/2008/layout/LinedList"/>
    <dgm:cxn modelId="{4577173D-CA28-437C-AF11-4EB1709B70AE}" type="presParOf" srcId="{A0048E79-8430-4011-A83A-8D9FF51366E3}" destId="{EF6DD782-D931-4D50-86BB-944DCAA65734}" srcOrd="13" destOrd="0" presId="urn:microsoft.com/office/officeart/2008/layout/LinedList"/>
    <dgm:cxn modelId="{2CFFDD12-2486-4AB2-8214-75943F377E69}" type="presParOf" srcId="{EF6DD782-D931-4D50-86BB-944DCAA65734}" destId="{18494D41-7C89-4A20-980F-7FC1FA0B3A96}" srcOrd="0" destOrd="0" presId="urn:microsoft.com/office/officeart/2008/layout/LinedList"/>
    <dgm:cxn modelId="{65F35BE2-BC6A-4194-BF55-1B8102A1BD32}" type="presParOf" srcId="{EF6DD782-D931-4D50-86BB-944DCAA65734}" destId="{5CD24069-F594-45A0-AFED-1F712CCAD77E}" srcOrd="1" destOrd="0" presId="urn:microsoft.com/office/officeart/2008/layout/LinedList"/>
    <dgm:cxn modelId="{E26CC4D1-CD07-4EEA-BD45-1CB3645077B7}" type="presParOf" srcId="{A0048E79-8430-4011-A83A-8D9FF51366E3}" destId="{ECA8F08E-464E-45AC-8918-687B19B4D766}" srcOrd="14" destOrd="0" presId="urn:microsoft.com/office/officeart/2008/layout/LinedList"/>
    <dgm:cxn modelId="{1587308B-8BB3-4871-89D5-1366E45632C5}" type="presParOf" srcId="{A0048E79-8430-4011-A83A-8D9FF51366E3}" destId="{88C50B2B-1438-41DA-AE64-B659AF44B027}" srcOrd="15" destOrd="0" presId="urn:microsoft.com/office/officeart/2008/layout/LinedList"/>
    <dgm:cxn modelId="{74B01F73-5C30-421E-A2E3-3523840C5F13}" type="presParOf" srcId="{88C50B2B-1438-41DA-AE64-B659AF44B027}" destId="{0CDC9EEA-E2AE-4F16-A09F-2BBD098D942E}" srcOrd="0" destOrd="0" presId="urn:microsoft.com/office/officeart/2008/layout/LinedList"/>
    <dgm:cxn modelId="{0CAE023F-3CCD-4955-B810-CFD7739746F6}" type="presParOf" srcId="{88C50B2B-1438-41DA-AE64-B659AF44B027}" destId="{9C996A0E-AB5C-4640-814C-B2C17C70C51D}" srcOrd="1" destOrd="0" presId="urn:microsoft.com/office/officeart/2008/layout/LinedList"/>
    <dgm:cxn modelId="{7BAD2A3D-D18C-414A-B843-12DC6A7A1906}" type="presParOf" srcId="{A0048E79-8430-4011-A83A-8D9FF51366E3}" destId="{E681CECC-E560-4E7C-BFC0-179D0BB4FB70}" srcOrd="16" destOrd="0" presId="urn:microsoft.com/office/officeart/2008/layout/LinedList"/>
    <dgm:cxn modelId="{5D2CCC3A-9E27-4573-9441-0A7DD30369AE}" type="presParOf" srcId="{A0048E79-8430-4011-A83A-8D9FF51366E3}" destId="{C3AC73A5-FCC0-458F-A0E4-F1CB413FF3DB}" srcOrd="17" destOrd="0" presId="urn:microsoft.com/office/officeart/2008/layout/LinedList"/>
    <dgm:cxn modelId="{71F6B937-8679-4472-980B-B1252FE7D15C}" type="presParOf" srcId="{C3AC73A5-FCC0-458F-A0E4-F1CB413FF3DB}" destId="{C93CB0FD-368B-4B94-92AF-61B0759F697F}" srcOrd="0" destOrd="0" presId="urn:microsoft.com/office/officeart/2008/layout/LinedList"/>
    <dgm:cxn modelId="{9A1E6899-68D7-491B-B4CA-A4EBC1C36E8A}" type="presParOf" srcId="{C3AC73A5-FCC0-458F-A0E4-F1CB413FF3DB}" destId="{4252CDF6-BC17-41C4-BABC-15ECF0A9C615}" srcOrd="1" destOrd="0" presId="urn:microsoft.com/office/officeart/2008/layout/LinedList"/>
    <dgm:cxn modelId="{D40B8EAC-1B2D-487D-B9E5-E88A06FB2340}" type="presParOf" srcId="{A0048E79-8430-4011-A83A-8D9FF51366E3}" destId="{BD3B5E05-8246-4650-BAD2-3002E216DF93}" srcOrd="18" destOrd="0" presId="urn:microsoft.com/office/officeart/2008/layout/LinedList"/>
    <dgm:cxn modelId="{11C02C9E-BA56-4F2C-8B8F-3AF32CCDF5EA}" type="presParOf" srcId="{A0048E79-8430-4011-A83A-8D9FF51366E3}" destId="{14424033-ACE4-4471-B53E-FF1D63DECE60}" srcOrd="19" destOrd="0" presId="urn:microsoft.com/office/officeart/2008/layout/LinedList"/>
    <dgm:cxn modelId="{522B3C36-E4BD-4588-996B-AAC60952F37C}" type="presParOf" srcId="{14424033-ACE4-4471-B53E-FF1D63DECE60}" destId="{76240449-A533-47BE-8A16-47543849450E}" srcOrd="0" destOrd="0" presId="urn:microsoft.com/office/officeart/2008/layout/LinedList"/>
    <dgm:cxn modelId="{AC760938-0D20-4A6A-9802-ECCC4A73DEFA}" type="presParOf" srcId="{14424033-ACE4-4471-B53E-FF1D63DECE60}" destId="{AF8136BB-3487-4539-8780-DE5967B27446}" srcOrd="1" destOrd="0" presId="urn:microsoft.com/office/officeart/2008/layout/LinedList"/>
    <dgm:cxn modelId="{7525E90E-E160-4455-9709-500D2BD27234}" type="presParOf" srcId="{A0048E79-8430-4011-A83A-8D9FF51366E3}" destId="{4DAE2E88-D7E6-4D6A-B134-B5F889B26101}" srcOrd="20" destOrd="0" presId="urn:microsoft.com/office/officeart/2008/layout/LinedList"/>
    <dgm:cxn modelId="{2947E4CA-EBC0-4133-A646-D88F4C437D2B}" type="presParOf" srcId="{A0048E79-8430-4011-A83A-8D9FF51366E3}" destId="{6B03489E-9596-4B6A-B111-1E7566A3C7B8}" srcOrd="21" destOrd="0" presId="urn:microsoft.com/office/officeart/2008/layout/LinedList"/>
    <dgm:cxn modelId="{104C3441-A7E0-42D9-B923-24348F742DA2}" type="presParOf" srcId="{6B03489E-9596-4B6A-B111-1E7566A3C7B8}" destId="{1EA4E82F-6640-4482-B2FF-7D0CCFB76F58}" srcOrd="0" destOrd="0" presId="urn:microsoft.com/office/officeart/2008/layout/LinedList"/>
    <dgm:cxn modelId="{F15F2616-0529-4EB1-8BBF-AA0FCA9921A1}" type="presParOf" srcId="{6B03489E-9596-4B6A-B111-1E7566A3C7B8}" destId="{9EFF67C8-FFE2-4B1D-A921-B74B55E38AE4}" srcOrd="1" destOrd="0" presId="urn:microsoft.com/office/officeart/2008/layout/LinedList"/>
    <dgm:cxn modelId="{519DE870-4B8C-4C8A-9CF4-DD8FB4EB7972}" type="presParOf" srcId="{A0048E79-8430-4011-A83A-8D9FF51366E3}" destId="{7234E3AF-EE59-445E-BBDB-9B5A4A922F2D}" srcOrd="22" destOrd="0" presId="urn:microsoft.com/office/officeart/2008/layout/LinedList"/>
    <dgm:cxn modelId="{15C71FCE-DF07-4E8E-BC17-BC0011F72812}" type="presParOf" srcId="{A0048E79-8430-4011-A83A-8D9FF51366E3}" destId="{FF2D072E-8AC5-487D-BAB7-A2CC45BB9042}" srcOrd="23" destOrd="0" presId="urn:microsoft.com/office/officeart/2008/layout/LinedList"/>
    <dgm:cxn modelId="{2EF0376E-B718-4699-B028-6EC403AFF679}" type="presParOf" srcId="{FF2D072E-8AC5-487D-BAB7-A2CC45BB9042}" destId="{6D284542-9579-487E-92F9-2599100D8FAF}" srcOrd="0" destOrd="0" presId="urn:microsoft.com/office/officeart/2008/layout/LinedList"/>
    <dgm:cxn modelId="{480AE951-37C7-42AF-BAC2-B01FEF3A7CD1}" type="presParOf" srcId="{FF2D072E-8AC5-487D-BAB7-A2CC45BB9042}" destId="{2A5C90D4-B534-4E29-B773-EBEB620C7968}" srcOrd="1" destOrd="0" presId="urn:microsoft.com/office/officeart/2008/layout/LinedList"/>
    <dgm:cxn modelId="{CE3BD974-7A8E-427D-BFDD-AEE198B705E5}" type="presParOf" srcId="{A0048E79-8430-4011-A83A-8D9FF51366E3}" destId="{0AB92EEC-C703-437F-8331-69C08873BF93}" srcOrd="24" destOrd="0" presId="urn:microsoft.com/office/officeart/2008/layout/LinedList"/>
    <dgm:cxn modelId="{C97C952E-AA72-485F-B13E-3F2C6103DB78}" type="presParOf" srcId="{A0048E79-8430-4011-A83A-8D9FF51366E3}" destId="{0522A125-C209-4F3F-8C47-88B94702944E}" srcOrd="25" destOrd="0" presId="urn:microsoft.com/office/officeart/2008/layout/LinedList"/>
    <dgm:cxn modelId="{C0EA4727-0983-4613-BCED-34A9323AC057}" type="presParOf" srcId="{0522A125-C209-4F3F-8C47-88B94702944E}" destId="{3557FB9C-70F6-4673-A999-91CAD77736E3}" srcOrd="0" destOrd="0" presId="urn:microsoft.com/office/officeart/2008/layout/LinedList"/>
    <dgm:cxn modelId="{29E6755F-1074-490C-990A-1DAEA5E8D8AD}" type="presParOf" srcId="{0522A125-C209-4F3F-8C47-88B94702944E}" destId="{BF952948-7BCA-4195-8CFE-17FF6671ECD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D28AE1-2F03-4B7E-8583-4AF69F5D6CEA}">
      <dsp:nvSpPr>
        <dsp:cNvPr id="0" name=""/>
        <dsp:cNvSpPr/>
      </dsp:nvSpPr>
      <dsp:spPr>
        <a:xfrm>
          <a:off x="0" y="0"/>
          <a:ext cx="10058399" cy="1893040"/>
        </a:xfrm>
        <a:prstGeom prst="roundRect">
          <a:avLst>
            <a:gd name="adj" fmla="val 10000"/>
          </a:avLst>
        </a:prstGeom>
        <a:no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ctr" defTabSz="889000">
            <a:lnSpc>
              <a:spcPct val="90000"/>
            </a:lnSpc>
            <a:spcBef>
              <a:spcPct val="0"/>
            </a:spcBef>
            <a:spcAft>
              <a:spcPts val="200"/>
            </a:spcAft>
            <a:buNone/>
          </a:pPr>
          <a:endParaRPr lang="en-US" sz="2000" b="1" kern="1200" dirty="0">
            <a:solidFill>
              <a:schemeClr val="tx1"/>
            </a:solidFill>
          </a:endParaRPr>
        </a:p>
        <a:p>
          <a:pPr marL="0" lvl="0" indent="0" algn="ctr" defTabSz="889000">
            <a:lnSpc>
              <a:spcPct val="90000"/>
            </a:lnSpc>
            <a:spcBef>
              <a:spcPct val="0"/>
            </a:spcBef>
            <a:spcAft>
              <a:spcPts val="200"/>
            </a:spcAft>
            <a:buNone/>
          </a:pPr>
          <a:r>
            <a:rPr lang="en-US" sz="4400" b="1" kern="1200" dirty="0">
              <a:solidFill>
                <a:schemeClr val="tx1"/>
              </a:solidFill>
            </a:rPr>
            <a:t>CONTINUOUS ARCHIVE</a:t>
          </a:r>
        </a:p>
        <a:p>
          <a:pPr marL="0" lvl="0" indent="0" algn="ctr" defTabSz="889000">
            <a:lnSpc>
              <a:spcPct val="90000"/>
            </a:lnSpc>
            <a:spcBef>
              <a:spcPct val="0"/>
            </a:spcBef>
            <a:spcAft>
              <a:spcPts val="200"/>
            </a:spcAft>
            <a:buNone/>
          </a:pPr>
          <a:endParaRPr lang="en-US" sz="1600" kern="1200" dirty="0">
            <a:solidFill>
              <a:schemeClr val="tx1"/>
            </a:solidFill>
          </a:endParaRPr>
        </a:p>
        <a:p>
          <a:pPr marL="228600" lvl="1" indent="-228600" algn="l" defTabSz="1066800">
            <a:lnSpc>
              <a:spcPct val="90000"/>
            </a:lnSpc>
            <a:spcBef>
              <a:spcPct val="0"/>
            </a:spcBef>
            <a:spcAft>
              <a:spcPts val="200"/>
            </a:spcAft>
            <a:buClr>
              <a:srgbClr val="E48312"/>
            </a:buClr>
            <a:buFont typeface="Wingdings" panose="05000000000000000000" pitchFamily="2" charset="2"/>
            <a:buChar char="Ø"/>
          </a:pPr>
          <a:r>
            <a:rPr lang="en-US" sz="2400" b="0" kern="1200" dirty="0">
              <a:solidFill>
                <a:schemeClr val="tx1"/>
              </a:solidFill>
            </a:rPr>
            <a:t>Archive invoices, UPWPs, and Work Programs more than 3 years old</a:t>
          </a:r>
        </a:p>
        <a:p>
          <a:pPr marL="228600" lvl="1" indent="-228600" algn="l" defTabSz="1066800">
            <a:lnSpc>
              <a:spcPct val="90000"/>
            </a:lnSpc>
            <a:spcBef>
              <a:spcPct val="0"/>
            </a:spcBef>
            <a:spcAft>
              <a:spcPts val="200"/>
            </a:spcAft>
            <a:buClr>
              <a:srgbClr val="E48312"/>
            </a:buClr>
            <a:buFont typeface="Wingdings" panose="05000000000000000000" pitchFamily="2" charset="2"/>
            <a:buChar char="Ø"/>
          </a:pPr>
          <a:r>
            <a:rPr lang="en-US" sz="2400" b="0" kern="1200" dirty="0">
              <a:solidFill>
                <a:schemeClr val="tx1"/>
              </a:solidFill>
            </a:rPr>
            <a:t>Archive expired LRTPs, TIPs, and various plans</a:t>
          </a:r>
        </a:p>
        <a:p>
          <a:pPr marL="228600" lvl="1" indent="-228600" algn="l" defTabSz="1066800">
            <a:lnSpc>
              <a:spcPct val="90000"/>
            </a:lnSpc>
            <a:spcBef>
              <a:spcPct val="0"/>
            </a:spcBef>
            <a:spcAft>
              <a:spcPts val="200"/>
            </a:spcAft>
            <a:buClr>
              <a:srgbClr val="E48312"/>
            </a:buClr>
            <a:buFont typeface="Wingdings" panose="05000000000000000000" pitchFamily="2" charset="2"/>
            <a:buChar char="Ø"/>
          </a:pPr>
          <a:r>
            <a:rPr lang="en-US" sz="2400" b="0" kern="1200" dirty="0">
              <a:solidFill>
                <a:schemeClr val="tx1"/>
              </a:solidFill>
            </a:rPr>
            <a:t>Support archival efforts</a:t>
          </a:r>
        </a:p>
      </dsp:txBody>
      <dsp:txXfrm>
        <a:off x="55445" y="55445"/>
        <a:ext cx="9947509" cy="17821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AA2317-ABD6-45D3-9207-5EC2E44CBFE4}">
      <dsp:nvSpPr>
        <dsp:cNvPr id="0" name=""/>
        <dsp:cNvSpPr/>
      </dsp:nvSpPr>
      <dsp:spPr>
        <a:xfrm>
          <a:off x="0" y="462"/>
          <a:ext cx="10058399"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679599-90C6-4FBF-9D04-7701ABE60004}">
      <dsp:nvSpPr>
        <dsp:cNvPr id="0" name=""/>
        <dsp:cNvSpPr/>
      </dsp:nvSpPr>
      <dsp:spPr>
        <a:xfrm>
          <a:off x="0" y="46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Pay MPO and RPO invoices</a:t>
          </a:r>
          <a:endParaRPr lang="en-US" sz="1300" kern="1200" dirty="0"/>
        </a:p>
      </dsp:txBody>
      <dsp:txXfrm>
        <a:off x="0" y="462"/>
        <a:ext cx="10058399" cy="291165"/>
      </dsp:txXfrm>
    </dsp:sp>
    <dsp:sp modelId="{E65823B9-7C0E-4A39-88EF-113214A3F871}">
      <dsp:nvSpPr>
        <dsp:cNvPr id="0" name=""/>
        <dsp:cNvSpPr/>
      </dsp:nvSpPr>
      <dsp:spPr>
        <a:xfrm>
          <a:off x="0" y="291627"/>
          <a:ext cx="10058399" cy="0"/>
        </a:xfrm>
        <a:prstGeom prst="line">
          <a:avLst/>
        </a:prstGeom>
        <a:solidFill>
          <a:schemeClr val="accent5">
            <a:hueOff val="177260"/>
            <a:satOff val="-1991"/>
            <a:lumOff val="-425"/>
            <a:alphaOff val="0"/>
          </a:schemeClr>
        </a:solidFill>
        <a:ln w="15875" cap="flat" cmpd="sng" algn="ctr">
          <a:solidFill>
            <a:schemeClr val="accent5">
              <a:hueOff val="177260"/>
              <a:satOff val="-1991"/>
              <a:lumOff val="-42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DED536-AE7E-4C4C-B844-9575B389A95A}">
      <dsp:nvSpPr>
        <dsp:cNvPr id="0" name=""/>
        <dsp:cNvSpPr/>
      </dsp:nvSpPr>
      <dsp:spPr>
        <a:xfrm>
          <a:off x="0" y="29162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strike="noStrike" kern="1200" dirty="0"/>
            <a:t>Manage project agreements</a:t>
          </a:r>
        </a:p>
      </dsp:txBody>
      <dsp:txXfrm>
        <a:off x="0" y="291627"/>
        <a:ext cx="10058399" cy="291165"/>
      </dsp:txXfrm>
    </dsp:sp>
    <dsp:sp modelId="{897AE076-99BE-464A-A5CB-C6B5E91C5797}">
      <dsp:nvSpPr>
        <dsp:cNvPr id="0" name=""/>
        <dsp:cNvSpPr/>
      </dsp:nvSpPr>
      <dsp:spPr>
        <a:xfrm>
          <a:off x="0" y="582793"/>
          <a:ext cx="10058399" cy="0"/>
        </a:xfrm>
        <a:prstGeom prst="line">
          <a:avLst/>
        </a:prstGeom>
        <a:solidFill>
          <a:schemeClr val="accent5">
            <a:hueOff val="354520"/>
            <a:satOff val="-3982"/>
            <a:lumOff val="-850"/>
            <a:alphaOff val="0"/>
          </a:schemeClr>
        </a:solidFill>
        <a:ln w="15875" cap="flat" cmpd="sng" algn="ctr">
          <a:solidFill>
            <a:schemeClr val="accent5">
              <a:hueOff val="354520"/>
              <a:satOff val="-3982"/>
              <a:lumOff val="-85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28DDA5-4636-4909-9CA0-7EA8FCC1F61A}">
      <dsp:nvSpPr>
        <dsp:cNvPr id="0" name=""/>
        <dsp:cNvSpPr/>
      </dsp:nvSpPr>
      <dsp:spPr>
        <a:xfrm>
          <a:off x="0" y="582793"/>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Request checks to refill SWA Accounts; physically refill the account</a:t>
          </a:r>
        </a:p>
      </dsp:txBody>
      <dsp:txXfrm>
        <a:off x="0" y="582793"/>
        <a:ext cx="10058399" cy="291165"/>
      </dsp:txXfrm>
    </dsp:sp>
    <dsp:sp modelId="{276D0D94-BB0A-47FE-BAAA-F0B70F759C86}">
      <dsp:nvSpPr>
        <dsp:cNvPr id="0" name=""/>
        <dsp:cNvSpPr/>
      </dsp:nvSpPr>
      <dsp:spPr>
        <a:xfrm>
          <a:off x="0" y="873959"/>
          <a:ext cx="10058399" cy="0"/>
        </a:xfrm>
        <a:prstGeom prst="line">
          <a:avLst/>
        </a:prstGeom>
        <a:solidFill>
          <a:schemeClr val="accent5">
            <a:hueOff val="531780"/>
            <a:satOff val="-5973"/>
            <a:lumOff val="-1275"/>
            <a:alphaOff val="0"/>
          </a:schemeClr>
        </a:solidFill>
        <a:ln w="15875" cap="flat" cmpd="sng" algn="ctr">
          <a:solidFill>
            <a:schemeClr val="accent5">
              <a:hueOff val="531780"/>
              <a:satOff val="-5973"/>
              <a:lumOff val="-1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A9B5C3-9271-4D44-A028-CB58EF701D88}">
      <dsp:nvSpPr>
        <dsp:cNvPr id="0" name=""/>
        <dsp:cNvSpPr/>
      </dsp:nvSpPr>
      <dsp:spPr>
        <a:xfrm>
          <a:off x="0" y="873959"/>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Make sure check is received from project sponsor</a:t>
          </a:r>
        </a:p>
      </dsp:txBody>
      <dsp:txXfrm>
        <a:off x="0" y="873959"/>
        <a:ext cx="10058399" cy="291165"/>
      </dsp:txXfrm>
    </dsp:sp>
    <dsp:sp modelId="{BDF4FFE7-2C81-4BF2-9F71-F5074B6C33EC}">
      <dsp:nvSpPr>
        <dsp:cNvPr id="0" name=""/>
        <dsp:cNvSpPr/>
      </dsp:nvSpPr>
      <dsp:spPr>
        <a:xfrm>
          <a:off x="0" y="1165125"/>
          <a:ext cx="10058399" cy="0"/>
        </a:xfrm>
        <a:prstGeom prst="line">
          <a:avLst/>
        </a:prstGeom>
        <a:solidFill>
          <a:schemeClr val="accent5">
            <a:hueOff val="709040"/>
            <a:satOff val="-7964"/>
            <a:lumOff val="-1699"/>
            <a:alphaOff val="0"/>
          </a:schemeClr>
        </a:solidFill>
        <a:ln w="15875" cap="flat" cmpd="sng" algn="ctr">
          <a:solidFill>
            <a:schemeClr val="accent5">
              <a:hueOff val="709040"/>
              <a:satOff val="-7964"/>
              <a:lumOff val="-16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6CE486-4F19-480C-B2E5-DCF29A0C215D}">
      <dsp:nvSpPr>
        <dsp:cNvPr id="0" name=""/>
        <dsp:cNvSpPr/>
      </dsp:nvSpPr>
      <dsp:spPr>
        <a:xfrm>
          <a:off x="0" y="1165125"/>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Mail invoices following letting</a:t>
          </a:r>
        </a:p>
      </dsp:txBody>
      <dsp:txXfrm>
        <a:off x="0" y="1165125"/>
        <a:ext cx="10058399" cy="291165"/>
      </dsp:txXfrm>
    </dsp:sp>
    <dsp:sp modelId="{9A88A174-47C1-4336-BBC9-33962C6FC5A5}">
      <dsp:nvSpPr>
        <dsp:cNvPr id="0" name=""/>
        <dsp:cNvSpPr/>
      </dsp:nvSpPr>
      <dsp:spPr>
        <a:xfrm>
          <a:off x="0" y="1456291"/>
          <a:ext cx="10058399" cy="0"/>
        </a:xfrm>
        <a:prstGeom prst="line">
          <a:avLst/>
        </a:prstGeom>
        <a:solidFill>
          <a:schemeClr val="accent5">
            <a:hueOff val="886300"/>
            <a:satOff val="-9955"/>
            <a:lumOff val="-2124"/>
            <a:alphaOff val="0"/>
          </a:schemeClr>
        </a:solidFill>
        <a:ln w="15875" cap="flat" cmpd="sng" algn="ctr">
          <a:solidFill>
            <a:schemeClr val="accent5">
              <a:hueOff val="886300"/>
              <a:satOff val="-9955"/>
              <a:lumOff val="-21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C2605E-A384-4979-834C-52DE6925E4F4}">
      <dsp:nvSpPr>
        <dsp:cNvPr id="0" name=""/>
        <dsp:cNvSpPr/>
      </dsp:nvSpPr>
      <dsp:spPr>
        <a:xfrm>
          <a:off x="0" y="1456291"/>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1456291"/>
        <a:ext cx="10058399" cy="291165"/>
      </dsp:txXfrm>
    </dsp:sp>
    <dsp:sp modelId="{41AADCCC-8DDD-4836-BC23-5B4A5F50CF08}">
      <dsp:nvSpPr>
        <dsp:cNvPr id="0" name=""/>
        <dsp:cNvSpPr/>
      </dsp:nvSpPr>
      <dsp:spPr>
        <a:xfrm>
          <a:off x="0" y="1747457"/>
          <a:ext cx="10058399" cy="0"/>
        </a:xfrm>
        <a:prstGeom prst="line">
          <a:avLst/>
        </a:prstGeom>
        <a:solidFill>
          <a:schemeClr val="accent5">
            <a:hueOff val="1063560"/>
            <a:satOff val="-11946"/>
            <a:lumOff val="-2549"/>
            <a:alphaOff val="0"/>
          </a:schemeClr>
        </a:solidFill>
        <a:ln w="15875" cap="flat" cmpd="sng" algn="ctr">
          <a:solidFill>
            <a:schemeClr val="accent5">
              <a:hueOff val="1063560"/>
              <a:satOff val="-11946"/>
              <a:lumOff val="-254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494D41-7C89-4A20-980F-7FC1FA0B3A96}">
      <dsp:nvSpPr>
        <dsp:cNvPr id="0" name=""/>
        <dsp:cNvSpPr/>
      </dsp:nvSpPr>
      <dsp:spPr>
        <a:xfrm>
          <a:off x="0" y="174745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1747457"/>
        <a:ext cx="10058399" cy="291165"/>
      </dsp:txXfrm>
    </dsp:sp>
    <dsp:sp modelId="{ECA8F08E-464E-45AC-8918-687B19B4D766}">
      <dsp:nvSpPr>
        <dsp:cNvPr id="0" name=""/>
        <dsp:cNvSpPr/>
      </dsp:nvSpPr>
      <dsp:spPr>
        <a:xfrm>
          <a:off x="0" y="2038622"/>
          <a:ext cx="10058399" cy="0"/>
        </a:xfrm>
        <a:prstGeom prst="line">
          <a:avLst/>
        </a:prstGeom>
        <a:solidFill>
          <a:schemeClr val="accent5">
            <a:hueOff val="1240820"/>
            <a:satOff val="-13936"/>
            <a:lumOff val="-2974"/>
            <a:alphaOff val="0"/>
          </a:schemeClr>
        </a:solidFill>
        <a:ln w="15875" cap="flat" cmpd="sng" algn="ctr">
          <a:solidFill>
            <a:schemeClr val="accent5">
              <a:hueOff val="1240820"/>
              <a:satOff val="-13936"/>
              <a:lumOff val="-297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DC9EEA-E2AE-4F16-A09F-2BBD098D942E}">
      <dsp:nvSpPr>
        <dsp:cNvPr id="0" name=""/>
        <dsp:cNvSpPr/>
      </dsp:nvSpPr>
      <dsp:spPr>
        <a:xfrm>
          <a:off x="0" y="203862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2038622"/>
        <a:ext cx="10058399" cy="291165"/>
      </dsp:txXfrm>
    </dsp:sp>
    <dsp:sp modelId="{E681CECC-E560-4E7C-BFC0-179D0BB4FB70}">
      <dsp:nvSpPr>
        <dsp:cNvPr id="0" name=""/>
        <dsp:cNvSpPr/>
      </dsp:nvSpPr>
      <dsp:spPr>
        <a:xfrm>
          <a:off x="0" y="2329788"/>
          <a:ext cx="10058399" cy="0"/>
        </a:xfrm>
        <a:prstGeom prst="line">
          <a:avLst/>
        </a:prstGeom>
        <a:solidFill>
          <a:schemeClr val="accent5">
            <a:hueOff val="1418080"/>
            <a:satOff val="-15927"/>
            <a:lumOff val="-3399"/>
            <a:alphaOff val="0"/>
          </a:schemeClr>
        </a:solidFill>
        <a:ln w="15875" cap="flat" cmpd="sng" algn="ctr">
          <a:solidFill>
            <a:schemeClr val="accent5">
              <a:hueOff val="1418080"/>
              <a:satOff val="-15927"/>
              <a:lumOff val="-33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3CB0FD-368B-4B94-92AF-61B0759F697F}">
      <dsp:nvSpPr>
        <dsp:cNvPr id="0" name=""/>
        <dsp:cNvSpPr/>
      </dsp:nvSpPr>
      <dsp:spPr>
        <a:xfrm>
          <a:off x="0" y="2329788"/>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2329788"/>
        <a:ext cx="10058399" cy="291165"/>
      </dsp:txXfrm>
    </dsp:sp>
    <dsp:sp modelId="{BD3B5E05-8246-4650-BAD2-3002E216DF93}">
      <dsp:nvSpPr>
        <dsp:cNvPr id="0" name=""/>
        <dsp:cNvSpPr/>
      </dsp:nvSpPr>
      <dsp:spPr>
        <a:xfrm>
          <a:off x="0" y="2620954"/>
          <a:ext cx="10058399" cy="0"/>
        </a:xfrm>
        <a:prstGeom prst="line">
          <a:avLst/>
        </a:prstGeom>
        <a:solidFill>
          <a:schemeClr val="accent5">
            <a:hueOff val="1595340"/>
            <a:satOff val="-17918"/>
            <a:lumOff val="-3824"/>
            <a:alphaOff val="0"/>
          </a:schemeClr>
        </a:solidFill>
        <a:ln w="15875" cap="flat" cmpd="sng" algn="ctr">
          <a:solidFill>
            <a:schemeClr val="accent5">
              <a:hueOff val="1595340"/>
              <a:satOff val="-17918"/>
              <a:lumOff val="-38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240449-A533-47BE-8A16-47543849450E}">
      <dsp:nvSpPr>
        <dsp:cNvPr id="0" name=""/>
        <dsp:cNvSpPr/>
      </dsp:nvSpPr>
      <dsp:spPr>
        <a:xfrm>
          <a:off x="0" y="2620954"/>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2620954"/>
        <a:ext cx="10058399" cy="291165"/>
      </dsp:txXfrm>
    </dsp:sp>
    <dsp:sp modelId="{4DAE2E88-D7E6-4D6A-B134-B5F889B26101}">
      <dsp:nvSpPr>
        <dsp:cNvPr id="0" name=""/>
        <dsp:cNvSpPr/>
      </dsp:nvSpPr>
      <dsp:spPr>
        <a:xfrm>
          <a:off x="0" y="2912120"/>
          <a:ext cx="10058399" cy="0"/>
        </a:xfrm>
        <a:prstGeom prst="line">
          <a:avLst/>
        </a:prstGeom>
        <a:solidFill>
          <a:schemeClr val="accent5">
            <a:hueOff val="1772600"/>
            <a:satOff val="-19909"/>
            <a:lumOff val="-4248"/>
            <a:alphaOff val="0"/>
          </a:schemeClr>
        </a:solidFill>
        <a:ln w="15875" cap="flat" cmpd="sng" algn="ctr">
          <a:solidFill>
            <a:schemeClr val="accent5">
              <a:hueOff val="1772600"/>
              <a:satOff val="-19909"/>
              <a:lumOff val="-424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A4E82F-6640-4482-B2FF-7D0CCFB76F58}">
      <dsp:nvSpPr>
        <dsp:cNvPr id="0" name=""/>
        <dsp:cNvSpPr/>
      </dsp:nvSpPr>
      <dsp:spPr>
        <a:xfrm>
          <a:off x="0" y="2912120"/>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2912120"/>
        <a:ext cx="10058399" cy="291165"/>
      </dsp:txXfrm>
    </dsp:sp>
    <dsp:sp modelId="{7234E3AF-EE59-445E-BBDB-9B5A4A922F2D}">
      <dsp:nvSpPr>
        <dsp:cNvPr id="0" name=""/>
        <dsp:cNvSpPr/>
      </dsp:nvSpPr>
      <dsp:spPr>
        <a:xfrm>
          <a:off x="0" y="3203286"/>
          <a:ext cx="10058399" cy="0"/>
        </a:xfrm>
        <a:prstGeom prst="line">
          <a:avLst/>
        </a:prstGeom>
        <a:solidFill>
          <a:schemeClr val="accent5">
            <a:hueOff val="1949860"/>
            <a:satOff val="-21900"/>
            <a:lumOff val="-4673"/>
            <a:alphaOff val="0"/>
          </a:schemeClr>
        </a:solidFill>
        <a:ln w="15875" cap="flat" cmpd="sng" algn="ctr">
          <a:solidFill>
            <a:schemeClr val="accent5">
              <a:hueOff val="1949860"/>
              <a:satOff val="-21900"/>
              <a:lumOff val="-46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284542-9579-487E-92F9-2599100D8FAF}">
      <dsp:nvSpPr>
        <dsp:cNvPr id="0" name=""/>
        <dsp:cNvSpPr/>
      </dsp:nvSpPr>
      <dsp:spPr>
        <a:xfrm>
          <a:off x="0" y="3203286"/>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3203286"/>
        <a:ext cx="10058399" cy="291165"/>
      </dsp:txXfrm>
    </dsp:sp>
    <dsp:sp modelId="{0AB92EEC-C703-437F-8331-69C08873BF93}">
      <dsp:nvSpPr>
        <dsp:cNvPr id="0" name=""/>
        <dsp:cNvSpPr/>
      </dsp:nvSpPr>
      <dsp:spPr>
        <a:xfrm>
          <a:off x="0" y="3494452"/>
          <a:ext cx="10058399" cy="0"/>
        </a:xfrm>
        <a:prstGeom prst="line">
          <a:avLst/>
        </a:prstGeom>
        <a:solidFill>
          <a:schemeClr val="accent5">
            <a:hueOff val="2127120"/>
            <a:satOff val="-23891"/>
            <a:lumOff val="-5098"/>
            <a:alphaOff val="0"/>
          </a:schemeClr>
        </a:solidFill>
        <a:ln w="15875" cap="flat" cmpd="sng" algn="ctr">
          <a:solidFill>
            <a:schemeClr val="accent5">
              <a:hueOff val="2127120"/>
              <a:satOff val="-23891"/>
              <a:lumOff val="-509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57FB9C-70F6-4673-A999-91CAD77736E3}">
      <dsp:nvSpPr>
        <dsp:cNvPr id="0" name=""/>
        <dsp:cNvSpPr/>
      </dsp:nvSpPr>
      <dsp:spPr>
        <a:xfrm>
          <a:off x="0" y="349445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3494452"/>
        <a:ext cx="10058399" cy="2911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AA2317-ABD6-45D3-9207-5EC2E44CBFE4}">
      <dsp:nvSpPr>
        <dsp:cNvPr id="0" name=""/>
        <dsp:cNvSpPr/>
      </dsp:nvSpPr>
      <dsp:spPr>
        <a:xfrm>
          <a:off x="0" y="462"/>
          <a:ext cx="10058399"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679599-90C6-4FBF-9D04-7701ABE60004}">
      <dsp:nvSpPr>
        <dsp:cNvPr id="0" name=""/>
        <dsp:cNvSpPr/>
      </dsp:nvSpPr>
      <dsp:spPr>
        <a:xfrm>
          <a:off x="0" y="46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Request the Region edit CPMS per MPO resolutions prior to the MPO meeting</a:t>
          </a:r>
          <a:endParaRPr lang="en-US" sz="1300" kern="1200" dirty="0"/>
        </a:p>
      </dsp:txBody>
      <dsp:txXfrm>
        <a:off x="0" y="462"/>
        <a:ext cx="10058399" cy="291165"/>
      </dsp:txXfrm>
    </dsp:sp>
    <dsp:sp modelId="{E65823B9-7C0E-4A39-88EF-113214A3F871}">
      <dsp:nvSpPr>
        <dsp:cNvPr id="0" name=""/>
        <dsp:cNvSpPr/>
      </dsp:nvSpPr>
      <dsp:spPr>
        <a:xfrm>
          <a:off x="0" y="291627"/>
          <a:ext cx="10058399" cy="0"/>
        </a:xfrm>
        <a:prstGeom prst="line">
          <a:avLst/>
        </a:prstGeom>
        <a:solidFill>
          <a:schemeClr val="accent5">
            <a:hueOff val="177260"/>
            <a:satOff val="-1991"/>
            <a:lumOff val="-425"/>
            <a:alphaOff val="0"/>
          </a:schemeClr>
        </a:solidFill>
        <a:ln w="15875" cap="flat" cmpd="sng" algn="ctr">
          <a:solidFill>
            <a:schemeClr val="accent5">
              <a:hueOff val="177260"/>
              <a:satOff val="-1991"/>
              <a:lumOff val="-42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DED536-AE7E-4C4C-B844-9575B389A95A}">
      <dsp:nvSpPr>
        <dsp:cNvPr id="0" name=""/>
        <dsp:cNvSpPr/>
      </dsp:nvSpPr>
      <dsp:spPr>
        <a:xfrm>
          <a:off x="0" y="29162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Verify that CPMS matches the MPO resolutions following the MPO meeting</a:t>
          </a:r>
          <a:endParaRPr lang="en-US" sz="1300" kern="1200" dirty="0"/>
        </a:p>
      </dsp:txBody>
      <dsp:txXfrm>
        <a:off x="0" y="291627"/>
        <a:ext cx="10058399" cy="291165"/>
      </dsp:txXfrm>
    </dsp:sp>
    <dsp:sp modelId="{897AE076-99BE-464A-A5CB-C6B5E91C5797}">
      <dsp:nvSpPr>
        <dsp:cNvPr id="0" name=""/>
        <dsp:cNvSpPr/>
      </dsp:nvSpPr>
      <dsp:spPr>
        <a:xfrm>
          <a:off x="0" y="582793"/>
          <a:ext cx="10058399" cy="0"/>
        </a:xfrm>
        <a:prstGeom prst="line">
          <a:avLst/>
        </a:prstGeom>
        <a:solidFill>
          <a:schemeClr val="accent5">
            <a:hueOff val="354520"/>
            <a:satOff val="-3982"/>
            <a:lumOff val="-850"/>
            <a:alphaOff val="0"/>
          </a:schemeClr>
        </a:solidFill>
        <a:ln w="15875" cap="flat" cmpd="sng" algn="ctr">
          <a:solidFill>
            <a:schemeClr val="accent5">
              <a:hueOff val="354520"/>
              <a:satOff val="-3982"/>
              <a:lumOff val="-85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28DDA5-4636-4909-9CA0-7EA8FCC1F61A}">
      <dsp:nvSpPr>
        <dsp:cNvPr id="0" name=""/>
        <dsp:cNvSpPr/>
      </dsp:nvSpPr>
      <dsp:spPr>
        <a:xfrm>
          <a:off x="0" y="582793"/>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Submit Functional Classification resolutions to Supervisor; file</a:t>
          </a:r>
          <a:endParaRPr lang="en-US" sz="1300" kern="1200" dirty="0"/>
        </a:p>
      </dsp:txBody>
      <dsp:txXfrm>
        <a:off x="0" y="582793"/>
        <a:ext cx="10058399" cy="291165"/>
      </dsp:txXfrm>
    </dsp:sp>
    <dsp:sp modelId="{276D0D94-BB0A-47FE-BAAA-F0B70F759C86}">
      <dsp:nvSpPr>
        <dsp:cNvPr id="0" name=""/>
        <dsp:cNvSpPr/>
      </dsp:nvSpPr>
      <dsp:spPr>
        <a:xfrm>
          <a:off x="0" y="873959"/>
          <a:ext cx="10058399" cy="0"/>
        </a:xfrm>
        <a:prstGeom prst="line">
          <a:avLst/>
        </a:prstGeom>
        <a:solidFill>
          <a:schemeClr val="accent5">
            <a:hueOff val="531780"/>
            <a:satOff val="-5973"/>
            <a:lumOff val="-1275"/>
            <a:alphaOff val="0"/>
          </a:schemeClr>
        </a:solidFill>
        <a:ln w="15875" cap="flat" cmpd="sng" algn="ctr">
          <a:solidFill>
            <a:schemeClr val="accent5">
              <a:hueOff val="531780"/>
              <a:satOff val="-5973"/>
              <a:lumOff val="-1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A9B5C3-9271-4D44-A028-CB58EF701D88}">
      <dsp:nvSpPr>
        <dsp:cNvPr id="0" name=""/>
        <dsp:cNvSpPr/>
      </dsp:nvSpPr>
      <dsp:spPr>
        <a:xfrm>
          <a:off x="0" y="873959"/>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Attend Cube Training</a:t>
          </a:r>
          <a:endParaRPr lang="en-US" sz="1300" kern="1200" dirty="0"/>
        </a:p>
      </dsp:txBody>
      <dsp:txXfrm>
        <a:off x="0" y="873959"/>
        <a:ext cx="10058399" cy="291165"/>
      </dsp:txXfrm>
    </dsp:sp>
    <dsp:sp modelId="{BDF4FFE7-2C81-4BF2-9F71-F5074B6C33EC}">
      <dsp:nvSpPr>
        <dsp:cNvPr id="0" name=""/>
        <dsp:cNvSpPr/>
      </dsp:nvSpPr>
      <dsp:spPr>
        <a:xfrm>
          <a:off x="0" y="1165125"/>
          <a:ext cx="10058399" cy="0"/>
        </a:xfrm>
        <a:prstGeom prst="line">
          <a:avLst/>
        </a:prstGeom>
        <a:solidFill>
          <a:schemeClr val="accent5">
            <a:hueOff val="709040"/>
            <a:satOff val="-7964"/>
            <a:lumOff val="-1699"/>
            <a:alphaOff val="0"/>
          </a:schemeClr>
        </a:solidFill>
        <a:ln w="15875" cap="flat" cmpd="sng" algn="ctr">
          <a:solidFill>
            <a:schemeClr val="accent5">
              <a:hueOff val="709040"/>
              <a:satOff val="-7964"/>
              <a:lumOff val="-16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6CE486-4F19-480C-B2E5-DCF29A0C215D}">
      <dsp:nvSpPr>
        <dsp:cNvPr id="0" name=""/>
        <dsp:cNvSpPr/>
      </dsp:nvSpPr>
      <dsp:spPr>
        <a:xfrm>
          <a:off x="0" y="1165125"/>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Submit Language Assistance Plan resolutions to Supervisor; file</a:t>
          </a:r>
          <a:endParaRPr lang="en-US" sz="1300" kern="1200" dirty="0"/>
        </a:p>
      </dsp:txBody>
      <dsp:txXfrm>
        <a:off x="0" y="1165125"/>
        <a:ext cx="10058399" cy="291165"/>
      </dsp:txXfrm>
    </dsp:sp>
    <dsp:sp modelId="{9A88A174-47C1-4336-BBC9-33962C6FC5A5}">
      <dsp:nvSpPr>
        <dsp:cNvPr id="0" name=""/>
        <dsp:cNvSpPr/>
      </dsp:nvSpPr>
      <dsp:spPr>
        <a:xfrm>
          <a:off x="0" y="1456291"/>
          <a:ext cx="10058399" cy="0"/>
        </a:xfrm>
        <a:prstGeom prst="line">
          <a:avLst/>
        </a:prstGeom>
        <a:solidFill>
          <a:schemeClr val="accent5">
            <a:hueOff val="886300"/>
            <a:satOff val="-9955"/>
            <a:lumOff val="-2124"/>
            <a:alphaOff val="0"/>
          </a:schemeClr>
        </a:solidFill>
        <a:ln w="15875" cap="flat" cmpd="sng" algn="ctr">
          <a:solidFill>
            <a:schemeClr val="accent5">
              <a:hueOff val="886300"/>
              <a:satOff val="-9955"/>
              <a:lumOff val="-21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C2605E-A384-4979-834C-52DE6925E4F4}">
      <dsp:nvSpPr>
        <dsp:cNvPr id="0" name=""/>
        <dsp:cNvSpPr/>
      </dsp:nvSpPr>
      <dsp:spPr>
        <a:xfrm>
          <a:off x="0" y="1456291"/>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Submit Bicycle and Pedestrian Plan resolutions to Supervisor; file</a:t>
          </a:r>
          <a:endParaRPr lang="en-US" sz="1300" kern="1200" dirty="0"/>
        </a:p>
      </dsp:txBody>
      <dsp:txXfrm>
        <a:off x="0" y="1456291"/>
        <a:ext cx="10058399" cy="291165"/>
      </dsp:txXfrm>
    </dsp:sp>
    <dsp:sp modelId="{41AADCCC-8DDD-4836-BC23-5B4A5F50CF08}">
      <dsp:nvSpPr>
        <dsp:cNvPr id="0" name=""/>
        <dsp:cNvSpPr/>
      </dsp:nvSpPr>
      <dsp:spPr>
        <a:xfrm>
          <a:off x="0" y="1747457"/>
          <a:ext cx="10058399" cy="0"/>
        </a:xfrm>
        <a:prstGeom prst="line">
          <a:avLst/>
        </a:prstGeom>
        <a:solidFill>
          <a:schemeClr val="accent5">
            <a:hueOff val="1063560"/>
            <a:satOff val="-11946"/>
            <a:lumOff val="-2549"/>
            <a:alphaOff val="0"/>
          </a:schemeClr>
        </a:solidFill>
        <a:ln w="15875" cap="flat" cmpd="sng" algn="ctr">
          <a:solidFill>
            <a:schemeClr val="accent5">
              <a:hueOff val="1063560"/>
              <a:satOff val="-11946"/>
              <a:lumOff val="-254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494D41-7C89-4A20-980F-7FC1FA0B3A96}">
      <dsp:nvSpPr>
        <dsp:cNvPr id="0" name=""/>
        <dsp:cNvSpPr/>
      </dsp:nvSpPr>
      <dsp:spPr>
        <a:xfrm>
          <a:off x="0" y="174745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Submit Bicycle and Pedestrian Plan resolutions to Supervisor; file</a:t>
          </a:r>
          <a:endParaRPr lang="en-US" sz="1300" kern="1200" dirty="0"/>
        </a:p>
      </dsp:txBody>
      <dsp:txXfrm>
        <a:off x="0" y="1747457"/>
        <a:ext cx="10058399" cy="291165"/>
      </dsp:txXfrm>
    </dsp:sp>
    <dsp:sp modelId="{ECA8F08E-464E-45AC-8918-687B19B4D766}">
      <dsp:nvSpPr>
        <dsp:cNvPr id="0" name=""/>
        <dsp:cNvSpPr/>
      </dsp:nvSpPr>
      <dsp:spPr>
        <a:xfrm>
          <a:off x="0" y="2038622"/>
          <a:ext cx="10058399" cy="0"/>
        </a:xfrm>
        <a:prstGeom prst="line">
          <a:avLst/>
        </a:prstGeom>
        <a:solidFill>
          <a:schemeClr val="accent5">
            <a:hueOff val="1240820"/>
            <a:satOff val="-13936"/>
            <a:lumOff val="-2974"/>
            <a:alphaOff val="0"/>
          </a:schemeClr>
        </a:solidFill>
        <a:ln w="15875" cap="flat" cmpd="sng" algn="ctr">
          <a:solidFill>
            <a:schemeClr val="accent5">
              <a:hueOff val="1240820"/>
              <a:satOff val="-13936"/>
              <a:lumOff val="-297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DC9EEA-E2AE-4F16-A09F-2BBD098D942E}">
      <dsp:nvSpPr>
        <dsp:cNvPr id="0" name=""/>
        <dsp:cNvSpPr/>
      </dsp:nvSpPr>
      <dsp:spPr>
        <a:xfrm>
          <a:off x="0" y="203862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Submit Freight Plan resolutions to Supervisor; file</a:t>
          </a:r>
          <a:endParaRPr lang="en-US" sz="1300" kern="1200" dirty="0"/>
        </a:p>
      </dsp:txBody>
      <dsp:txXfrm>
        <a:off x="0" y="2038622"/>
        <a:ext cx="10058399" cy="291165"/>
      </dsp:txXfrm>
    </dsp:sp>
    <dsp:sp modelId="{E681CECC-E560-4E7C-BFC0-179D0BB4FB70}">
      <dsp:nvSpPr>
        <dsp:cNvPr id="0" name=""/>
        <dsp:cNvSpPr/>
      </dsp:nvSpPr>
      <dsp:spPr>
        <a:xfrm>
          <a:off x="0" y="2329788"/>
          <a:ext cx="10058399" cy="0"/>
        </a:xfrm>
        <a:prstGeom prst="line">
          <a:avLst/>
        </a:prstGeom>
        <a:solidFill>
          <a:schemeClr val="accent5">
            <a:hueOff val="1418080"/>
            <a:satOff val="-15927"/>
            <a:lumOff val="-3399"/>
            <a:alphaOff val="0"/>
          </a:schemeClr>
        </a:solidFill>
        <a:ln w="15875" cap="flat" cmpd="sng" algn="ctr">
          <a:solidFill>
            <a:schemeClr val="accent5">
              <a:hueOff val="1418080"/>
              <a:satOff val="-15927"/>
              <a:lumOff val="-33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3CB0FD-368B-4B94-92AF-61B0759F697F}">
      <dsp:nvSpPr>
        <dsp:cNvPr id="0" name=""/>
        <dsp:cNvSpPr/>
      </dsp:nvSpPr>
      <dsp:spPr>
        <a:xfrm>
          <a:off x="0" y="2329788"/>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Submit Congestion Management Plan resolutions to Supervisor; file</a:t>
          </a:r>
          <a:endParaRPr lang="en-US" sz="1300" kern="1200" dirty="0"/>
        </a:p>
      </dsp:txBody>
      <dsp:txXfrm>
        <a:off x="0" y="2329788"/>
        <a:ext cx="10058399" cy="291165"/>
      </dsp:txXfrm>
    </dsp:sp>
    <dsp:sp modelId="{BD3B5E05-8246-4650-BAD2-3002E216DF93}">
      <dsp:nvSpPr>
        <dsp:cNvPr id="0" name=""/>
        <dsp:cNvSpPr/>
      </dsp:nvSpPr>
      <dsp:spPr>
        <a:xfrm>
          <a:off x="0" y="2620954"/>
          <a:ext cx="10058399" cy="0"/>
        </a:xfrm>
        <a:prstGeom prst="line">
          <a:avLst/>
        </a:prstGeom>
        <a:solidFill>
          <a:schemeClr val="accent5">
            <a:hueOff val="1595340"/>
            <a:satOff val="-17918"/>
            <a:lumOff val="-3824"/>
            <a:alphaOff val="0"/>
          </a:schemeClr>
        </a:solidFill>
        <a:ln w="15875" cap="flat" cmpd="sng" algn="ctr">
          <a:solidFill>
            <a:schemeClr val="accent5">
              <a:hueOff val="1595340"/>
              <a:satOff val="-17918"/>
              <a:lumOff val="-38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240449-A533-47BE-8A16-47543849450E}">
      <dsp:nvSpPr>
        <dsp:cNvPr id="0" name=""/>
        <dsp:cNvSpPr/>
      </dsp:nvSpPr>
      <dsp:spPr>
        <a:xfrm>
          <a:off x="0" y="2620954"/>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Receive new census boundary from the MPO</a:t>
          </a:r>
          <a:endParaRPr lang="en-US" sz="1300" kern="1200" dirty="0"/>
        </a:p>
      </dsp:txBody>
      <dsp:txXfrm>
        <a:off x="0" y="2620954"/>
        <a:ext cx="10058399" cy="291165"/>
      </dsp:txXfrm>
    </dsp:sp>
    <dsp:sp modelId="{4DAE2E88-D7E6-4D6A-B134-B5F889B26101}">
      <dsp:nvSpPr>
        <dsp:cNvPr id="0" name=""/>
        <dsp:cNvSpPr/>
      </dsp:nvSpPr>
      <dsp:spPr>
        <a:xfrm>
          <a:off x="0" y="2912120"/>
          <a:ext cx="10058399" cy="0"/>
        </a:xfrm>
        <a:prstGeom prst="line">
          <a:avLst/>
        </a:prstGeom>
        <a:solidFill>
          <a:schemeClr val="accent5">
            <a:hueOff val="1772600"/>
            <a:satOff val="-19909"/>
            <a:lumOff val="-4248"/>
            <a:alphaOff val="0"/>
          </a:schemeClr>
        </a:solidFill>
        <a:ln w="15875" cap="flat" cmpd="sng" algn="ctr">
          <a:solidFill>
            <a:schemeClr val="accent5">
              <a:hueOff val="1772600"/>
              <a:satOff val="-19909"/>
              <a:lumOff val="-424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A4E82F-6640-4482-B2FF-7D0CCFB76F58}">
      <dsp:nvSpPr>
        <dsp:cNvPr id="0" name=""/>
        <dsp:cNvSpPr/>
      </dsp:nvSpPr>
      <dsp:spPr>
        <a:xfrm>
          <a:off x="0" y="2912120"/>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File Continuity of Operations Plan</a:t>
          </a:r>
          <a:endParaRPr lang="en-US" sz="1300" kern="1200" dirty="0"/>
        </a:p>
      </dsp:txBody>
      <dsp:txXfrm>
        <a:off x="0" y="2912120"/>
        <a:ext cx="10058399" cy="291165"/>
      </dsp:txXfrm>
    </dsp:sp>
    <dsp:sp modelId="{7234E3AF-EE59-445E-BBDB-9B5A4A922F2D}">
      <dsp:nvSpPr>
        <dsp:cNvPr id="0" name=""/>
        <dsp:cNvSpPr/>
      </dsp:nvSpPr>
      <dsp:spPr>
        <a:xfrm>
          <a:off x="0" y="3203286"/>
          <a:ext cx="10058399" cy="0"/>
        </a:xfrm>
        <a:prstGeom prst="line">
          <a:avLst/>
        </a:prstGeom>
        <a:solidFill>
          <a:schemeClr val="accent5">
            <a:hueOff val="1949860"/>
            <a:satOff val="-21900"/>
            <a:lumOff val="-4673"/>
            <a:alphaOff val="0"/>
          </a:schemeClr>
        </a:solidFill>
        <a:ln w="15875" cap="flat" cmpd="sng" algn="ctr">
          <a:solidFill>
            <a:schemeClr val="accent5">
              <a:hueOff val="1949860"/>
              <a:satOff val="-21900"/>
              <a:lumOff val="-46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284542-9579-487E-92F9-2599100D8FAF}">
      <dsp:nvSpPr>
        <dsp:cNvPr id="0" name=""/>
        <dsp:cNvSpPr/>
      </dsp:nvSpPr>
      <dsp:spPr>
        <a:xfrm>
          <a:off x="0" y="3203286"/>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Develop and Attend MPO Certification Meetings</a:t>
          </a:r>
          <a:endParaRPr lang="en-US" sz="1300" kern="1200" dirty="0"/>
        </a:p>
      </dsp:txBody>
      <dsp:txXfrm>
        <a:off x="0" y="3203286"/>
        <a:ext cx="10058399" cy="291165"/>
      </dsp:txXfrm>
    </dsp:sp>
    <dsp:sp modelId="{0AB92EEC-C703-437F-8331-69C08873BF93}">
      <dsp:nvSpPr>
        <dsp:cNvPr id="0" name=""/>
        <dsp:cNvSpPr/>
      </dsp:nvSpPr>
      <dsp:spPr>
        <a:xfrm>
          <a:off x="0" y="3494452"/>
          <a:ext cx="10058399" cy="0"/>
        </a:xfrm>
        <a:prstGeom prst="line">
          <a:avLst/>
        </a:prstGeom>
        <a:solidFill>
          <a:schemeClr val="accent5">
            <a:hueOff val="2127120"/>
            <a:satOff val="-23891"/>
            <a:lumOff val="-5098"/>
            <a:alphaOff val="0"/>
          </a:schemeClr>
        </a:solidFill>
        <a:ln w="15875" cap="flat" cmpd="sng" algn="ctr">
          <a:solidFill>
            <a:schemeClr val="accent5">
              <a:hueOff val="2127120"/>
              <a:satOff val="-23891"/>
              <a:lumOff val="-509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57FB9C-70F6-4673-A999-91CAD77736E3}">
      <dsp:nvSpPr>
        <dsp:cNvPr id="0" name=""/>
        <dsp:cNvSpPr/>
      </dsp:nvSpPr>
      <dsp:spPr>
        <a:xfrm>
          <a:off x="0" y="349445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File ADA Transition Plans</a:t>
          </a:r>
          <a:endParaRPr lang="en-US" sz="1300" kern="1200" dirty="0"/>
        </a:p>
      </dsp:txBody>
      <dsp:txXfrm>
        <a:off x="0" y="3494452"/>
        <a:ext cx="10058399" cy="2911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AA2317-ABD6-45D3-9207-5EC2E44CBFE4}">
      <dsp:nvSpPr>
        <dsp:cNvPr id="0" name=""/>
        <dsp:cNvSpPr/>
      </dsp:nvSpPr>
      <dsp:spPr>
        <a:xfrm>
          <a:off x="0" y="462"/>
          <a:ext cx="10058399"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679599-90C6-4FBF-9D04-7701ABE60004}">
      <dsp:nvSpPr>
        <dsp:cNvPr id="0" name=""/>
        <dsp:cNvSpPr/>
      </dsp:nvSpPr>
      <dsp:spPr>
        <a:xfrm>
          <a:off x="0" y="46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Attend MPO meetings</a:t>
          </a:r>
          <a:endParaRPr lang="en-US" sz="1300" kern="1200" dirty="0"/>
        </a:p>
      </dsp:txBody>
      <dsp:txXfrm>
        <a:off x="0" y="462"/>
        <a:ext cx="10058399" cy="291165"/>
      </dsp:txXfrm>
    </dsp:sp>
    <dsp:sp modelId="{E65823B9-7C0E-4A39-88EF-113214A3F871}">
      <dsp:nvSpPr>
        <dsp:cNvPr id="0" name=""/>
        <dsp:cNvSpPr/>
      </dsp:nvSpPr>
      <dsp:spPr>
        <a:xfrm>
          <a:off x="0" y="291627"/>
          <a:ext cx="10058399" cy="0"/>
        </a:xfrm>
        <a:prstGeom prst="line">
          <a:avLst/>
        </a:prstGeom>
        <a:solidFill>
          <a:schemeClr val="accent5">
            <a:hueOff val="177260"/>
            <a:satOff val="-1991"/>
            <a:lumOff val="-425"/>
            <a:alphaOff val="0"/>
          </a:schemeClr>
        </a:solidFill>
        <a:ln w="15875" cap="flat" cmpd="sng" algn="ctr">
          <a:solidFill>
            <a:schemeClr val="accent5">
              <a:hueOff val="177260"/>
              <a:satOff val="-1991"/>
              <a:lumOff val="-42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DED536-AE7E-4C4C-B844-9575B389A95A}">
      <dsp:nvSpPr>
        <dsp:cNvPr id="0" name=""/>
        <dsp:cNvSpPr/>
      </dsp:nvSpPr>
      <dsp:spPr>
        <a:xfrm>
          <a:off x="0" y="29162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Process MPO, RPO, and consultant invoices</a:t>
          </a:r>
          <a:endParaRPr lang="en-US" sz="1300" kern="1200" dirty="0"/>
        </a:p>
      </dsp:txBody>
      <dsp:txXfrm>
        <a:off x="0" y="291627"/>
        <a:ext cx="10058399" cy="291165"/>
      </dsp:txXfrm>
    </dsp:sp>
    <dsp:sp modelId="{897AE076-99BE-464A-A5CB-C6B5E91C5797}">
      <dsp:nvSpPr>
        <dsp:cNvPr id="0" name=""/>
        <dsp:cNvSpPr/>
      </dsp:nvSpPr>
      <dsp:spPr>
        <a:xfrm>
          <a:off x="0" y="582793"/>
          <a:ext cx="10058399" cy="0"/>
        </a:xfrm>
        <a:prstGeom prst="line">
          <a:avLst/>
        </a:prstGeom>
        <a:solidFill>
          <a:schemeClr val="accent5">
            <a:hueOff val="354520"/>
            <a:satOff val="-3982"/>
            <a:lumOff val="-850"/>
            <a:alphaOff val="0"/>
          </a:schemeClr>
        </a:solidFill>
        <a:ln w="15875" cap="flat" cmpd="sng" algn="ctr">
          <a:solidFill>
            <a:schemeClr val="accent5">
              <a:hueOff val="354520"/>
              <a:satOff val="-3982"/>
              <a:lumOff val="-85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28DDA5-4636-4909-9CA0-7EA8FCC1F61A}">
      <dsp:nvSpPr>
        <dsp:cNvPr id="0" name=""/>
        <dsp:cNvSpPr/>
      </dsp:nvSpPr>
      <dsp:spPr>
        <a:xfrm>
          <a:off x="0" y="582793"/>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Review and submit requests to spent over $1,500 to Supervisor</a:t>
          </a:r>
          <a:endParaRPr lang="en-US" sz="1300" kern="1200" dirty="0"/>
        </a:p>
      </dsp:txBody>
      <dsp:txXfrm>
        <a:off x="0" y="582793"/>
        <a:ext cx="10058399" cy="291165"/>
      </dsp:txXfrm>
    </dsp:sp>
    <dsp:sp modelId="{276D0D94-BB0A-47FE-BAAA-F0B70F759C86}">
      <dsp:nvSpPr>
        <dsp:cNvPr id="0" name=""/>
        <dsp:cNvSpPr/>
      </dsp:nvSpPr>
      <dsp:spPr>
        <a:xfrm>
          <a:off x="0" y="873959"/>
          <a:ext cx="10058399" cy="0"/>
        </a:xfrm>
        <a:prstGeom prst="line">
          <a:avLst/>
        </a:prstGeom>
        <a:solidFill>
          <a:schemeClr val="accent5">
            <a:hueOff val="531780"/>
            <a:satOff val="-5973"/>
            <a:lumOff val="-1275"/>
            <a:alphaOff val="0"/>
          </a:schemeClr>
        </a:solidFill>
        <a:ln w="15875" cap="flat" cmpd="sng" algn="ctr">
          <a:solidFill>
            <a:schemeClr val="accent5">
              <a:hueOff val="531780"/>
              <a:satOff val="-5973"/>
              <a:lumOff val="-1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A9B5C3-9271-4D44-A028-CB58EF701D88}">
      <dsp:nvSpPr>
        <dsp:cNvPr id="0" name=""/>
        <dsp:cNvSpPr/>
      </dsp:nvSpPr>
      <dsp:spPr>
        <a:xfrm>
          <a:off x="0" y="873959"/>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Review and submit requests to travel out-of-state to Supervisor</a:t>
          </a:r>
          <a:endParaRPr lang="en-US" sz="1300" kern="1200" dirty="0"/>
        </a:p>
      </dsp:txBody>
      <dsp:txXfrm>
        <a:off x="0" y="873959"/>
        <a:ext cx="10058399" cy="291165"/>
      </dsp:txXfrm>
    </dsp:sp>
    <dsp:sp modelId="{BDF4FFE7-2C81-4BF2-9F71-F5074B6C33EC}">
      <dsp:nvSpPr>
        <dsp:cNvPr id="0" name=""/>
        <dsp:cNvSpPr/>
      </dsp:nvSpPr>
      <dsp:spPr>
        <a:xfrm>
          <a:off x="0" y="1165125"/>
          <a:ext cx="10058399" cy="0"/>
        </a:xfrm>
        <a:prstGeom prst="line">
          <a:avLst/>
        </a:prstGeom>
        <a:solidFill>
          <a:schemeClr val="accent5">
            <a:hueOff val="709040"/>
            <a:satOff val="-7964"/>
            <a:lumOff val="-1699"/>
            <a:alphaOff val="0"/>
          </a:schemeClr>
        </a:solidFill>
        <a:ln w="15875" cap="flat" cmpd="sng" algn="ctr">
          <a:solidFill>
            <a:schemeClr val="accent5">
              <a:hueOff val="709040"/>
              <a:satOff val="-7964"/>
              <a:lumOff val="-16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6CE486-4F19-480C-B2E5-DCF29A0C215D}">
      <dsp:nvSpPr>
        <dsp:cNvPr id="0" name=""/>
        <dsp:cNvSpPr/>
      </dsp:nvSpPr>
      <dsp:spPr>
        <a:xfrm>
          <a:off x="0" y="1165125"/>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Update the LPA website</a:t>
          </a:r>
          <a:endParaRPr lang="en-US" sz="1300" kern="1200" dirty="0"/>
        </a:p>
      </dsp:txBody>
      <dsp:txXfrm>
        <a:off x="0" y="1165125"/>
        <a:ext cx="10058399" cy="291165"/>
      </dsp:txXfrm>
    </dsp:sp>
    <dsp:sp modelId="{9A88A174-47C1-4336-BBC9-33962C6FC5A5}">
      <dsp:nvSpPr>
        <dsp:cNvPr id="0" name=""/>
        <dsp:cNvSpPr/>
      </dsp:nvSpPr>
      <dsp:spPr>
        <a:xfrm>
          <a:off x="0" y="1456291"/>
          <a:ext cx="10058399" cy="0"/>
        </a:xfrm>
        <a:prstGeom prst="line">
          <a:avLst/>
        </a:prstGeom>
        <a:solidFill>
          <a:schemeClr val="accent5">
            <a:hueOff val="886300"/>
            <a:satOff val="-9955"/>
            <a:lumOff val="-2124"/>
            <a:alphaOff val="0"/>
          </a:schemeClr>
        </a:solidFill>
        <a:ln w="15875" cap="flat" cmpd="sng" algn="ctr">
          <a:solidFill>
            <a:schemeClr val="accent5">
              <a:hueOff val="886300"/>
              <a:satOff val="-9955"/>
              <a:lumOff val="-21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C2605E-A384-4979-834C-52DE6925E4F4}">
      <dsp:nvSpPr>
        <dsp:cNvPr id="0" name=""/>
        <dsp:cNvSpPr/>
      </dsp:nvSpPr>
      <dsp:spPr>
        <a:xfrm>
          <a:off x="0" y="1456291"/>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Process the Birmingham Rideshare, APPLE, and Building Communities invoices</a:t>
          </a:r>
          <a:endParaRPr lang="en-US" sz="1300" kern="1200" dirty="0"/>
        </a:p>
      </dsp:txBody>
      <dsp:txXfrm>
        <a:off x="0" y="1456291"/>
        <a:ext cx="10058399" cy="291165"/>
      </dsp:txXfrm>
    </dsp:sp>
    <dsp:sp modelId="{41AADCCC-8DDD-4836-BC23-5B4A5F50CF08}">
      <dsp:nvSpPr>
        <dsp:cNvPr id="0" name=""/>
        <dsp:cNvSpPr/>
      </dsp:nvSpPr>
      <dsp:spPr>
        <a:xfrm>
          <a:off x="0" y="1747457"/>
          <a:ext cx="10058399" cy="0"/>
        </a:xfrm>
        <a:prstGeom prst="line">
          <a:avLst/>
        </a:prstGeom>
        <a:solidFill>
          <a:schemeClr val="accent5">
            <a:hueOff val="1063560"/>
            <a:satOff val="-11946"/>
            <a:lumOff val="-2549"/>
            <a:alphaOff val="0"/>
          </a:schemeClr>
        </a:solidFill>
        <a:ln w="15875" cap="flat" cmpd="sng" algn="ctr">
          <a:solidFill>
            <a:schemeClr val="accent5">
              <a:hueOff val="1063560"/>
              <a:satOff val="-11946"/>
              <a:lumOff val="-254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494D41-7C89-4A20-980F-7FC1FA0B3A96}">
      <dsp:nvSpPr>
        <dsp:cNvPr id="0" name=""/>
        <dsp:cNvSpPr/>
      </dsp:nvSpPr>
      <dsp:spPr>
        <a:xfrm>
          <a:off x="0" y="174745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strike="noStrike" kern="1200" dirty="0"/>
            <a:t>Enter F7As for their MPO or RPO</a:t>
          </a:r>
        </a:p>
      </dsp:txBody>
      <dsp:txXfrm>
        <a:off x="0" y="1747457"/>
        <a:ext cx="10058399" cy="291165"/>
      </dsp:txXfrm>
    </dsp:sp>
    <dsp:sp modelId="{ECA8F08E-464E-45AC-8918-687B19B4D766}">
      <dsp:nvSpPr>
        <dsp:cNvPr id="0" name=""/>
        <dsp:cNvSpPr/>
      </dsp:nvSpPr>
      <dsp:spPr>
        <a:xfrm>
          <a:off x="0" y="2038622"/>
          <a:ext cx="10058399" cy="0"/>
        </a:xfrm>
        <a:prstGeom prst="line">
          <a:avLst/>
        </a:prstGeom>
        <a:solidFill>
          <a:schemeClr val="accent5">
            <a:hueOff val="1240820"/>
            <a:satOff val="-13936"/>
            <a:lumOff val="-2974"/>
            <a:alphaOff val="0"/>
          </a:schemeClr>
        </a:solidFill>
        <a:ln w="15875" cap="flat" cmpd="sng" algn="ctr">
          <a:solidFill>
            <a:schemeClr val="accent5">
              <a:hueOff val="1240820"/>
              <a:satOff val="-13936"/>
              <a:lumOff val="-297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DC9EEA-E2AE-4F16-A09F-2BBD098D942E}">
      <dsp:nvSpPr>
        <dsp:cNvPr id="0" name=""/>
        <dsp:cNvSpPr/>
      </dsp:nvSpPr>
      <dsp:spPr>
        <a:xfrm>
          <a:off x="0" y="203862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2038622"/>
        <a:ext cx="10058399" cy="291165"/>
      </dsp:txXfrm>
    </dsp:sp>
    <dsp:sp modelId="{E681CECC-E560-4E7C-BFC0-179D0BB4FB70}">
      <dsp:nvSpPr>
        <dsp:cNvPr id="0" name=""/>
        <dsp:cNvSpPr/>
      </dsp:nvSpPr>
      <dsp:spPr>
        <a:xfrm>
          <a:off x="0" y="2329788"/>
          <a:ext cx="10058399" cy="0"/>
        </a:xfrm>
        <a:prstGeom prst="line">
          <a:avLst/>
        </a:prstGeom>
        <a:solidFill>
          <a:schemeClr val="accent5">
            <a:hueOff val="1418080"/>
            <a:satOff val="-15927"/>
            <a:lumOff val="-3399"/>
            <a:alphaOff val="0"/>
          </a:schemeClr>
        </a:solidFill>
        <a:ln w="15875" cap="flat" cmpd="sng" algn="ctr">
          <a:solidFill>
            <a:schemeClr val="accent5">
              <a:hueOff val="1418080"/>
              <a:satOff val="-15927"/>
              <a:lumOff val="-33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3CB0FD-368B-4B94-92AF-61B0759F697F}">
      <dsp:nvSpPr>
        <dsp:cNvPr id="0" name=""/>
        <dsp:cNvSpPr/>
      </dsp:nvSpPr>
      <dsp:spPr>
        <a:xfrm>
          <a:off x="0" y="2329788"/>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2329788"/>
        <a:ext cx="10058399" cy="291165"/>
      </dsp:txXfrm>
    </dsp:sp>
    <dsp:sp modelId="{BD3B5E05-8246-4650-BAD2-3002E216DF93}">
      <dsp:nvSpPr>
        <dsp:cNvPr id="0" name=""/>
        <dsp:cNvSpPr/>
      </dsp:nvSpPr>
      <dsp:spPr>
        <a:xfrm>
          <a:off x="0" y="2620954"/>
          <a:ext cx="10058399" cy="0"/>
        </a:xfrm>
        <a:prstGeom prst="line">
          <a:avLst/>
        </a:prstGeom>
        <a:solidFill>
          <a:schemeClr val="accent5">
            <a:hueOff val="1595340"/>
            <a:satOff val="-17918"/>
            <a:lumOff val="-3824"/>
            <a:alphaOff val="0"/>
          </a:schemeClr>
        </a:solidFill>
        <a:ln w="15875" cap="flat" cmpd="sng" algn="ctr">
          <a:solidFill>
            <a:schemeClr val="accent5">
              <a:hueOff val="1595340"/>
              <a:satOff val="-17918"/>
              <a:lumOff val="-38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240449-A533-47BE-8A16-47543849450E}">
      <dsp:nvSpPr>
        <dsp:cNvPr id="0" name=""/>
        <dsp:cNvSpPr/>
      </dsp:nvSpPr>
      <dsp:spPr>
        <a:xfrm>
          <a:off x="0" y="2620954"/>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2620954"/>
        <a:ext cx="10058399" cy="291165"/>
      </dsp:txXfrm>
    </dsp:sp>
    <dsp:sp modelId="{4DAE2E88-D7E6-4D6A-B134-B5F889B26101}">
      <dsp:nvSpPr>
        <dsp:cNvPr id="0" name=""/>
        <dsp:cNvSpPr/>
      </dsp:nvSpPr>
      <dsp:spPr>
        <a:xfrm>
          <a:off x="0" y="2912120"/>
          <a:ext cx="10058399" cy="0"/>
        </a:xfrm>
        <a:prstGeom prst="line">
          <a:avLst/>
        </a:prstGeom>
        <a:solidFill>
          <a:schemeClr val="accent5">
            <a:hueOff val="1772600"/>
            <a:satOff val="-19909"/>
            <a:lumOff val="-4248"/>
            <a:alphaOff val="0"/>
          </a:schemeClr>
        </a:solidFill>
        <a:ln w="15875" cap="flat" cmpd="sng" algn="ctr">
          <a:solidFill>
            <a:schemeClr val="accent5">
              <a:hueOff val="1772600"/>
              <a:satOff val="-19909"/>
              <a:lumOff val="-424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A4E82F-6640-4482-B2FF-7D0CCFB76F58}">
      <dsp:nvSpPr>
        <dsp:cNvPr id="0" name=""/>
        <dsp:cNvSpPr/>
      </dsp:nvSpPr>
      <dsp:spPr>
        <a:xfrm>
          <a:off x="0" y="2912120"/>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2912120"/>
        <a:ext cx="10058399" cy="291165"/>
      </dsp:txXfrm>
    </dsp:sp>
    <dsp:sp modelId="{7234E3AF-EE59-445E-BBDB-9B5A4A922F2D}">
      <dsp:nvSpPr>
        <dsp:cNvPr id="0" name=""/>
        <dsp:cNvSpPr/>
      </dsp:nvSpPr>
      <dsp:spPr>
        <a:xfrm>
          <a:off x="0" y="3203286"/>
          <a:ext cx="10058399" cy="0"/>
        </a:xfrm>
        <a:prstGeom prst="line">
          <a:avLst/>
        </a:prstGeom>
        <a:solidFill>
          <a:schemeClr val="accent5">
            <a:hueOff val="1949860"/>
            <a:satOff val="-21900"/>
            <a:lumOff val="-4673"/>
            <a:alphaOff val="0"/>
          </a:schemeClr>
        </a:solidFill>
        <a:ln w="15875" cap="flat" cmpd="sng" algn="ctr">
          <a:solidFill>
            <a:schemeClr val="accent5">
              <a:hueOff val="1949860"/>
              <a:satOff val="-21900"/>
              <a:lumOff val="-46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284542-9579-487E-92F9-2599100D8FAF}">
      <dsp:nvSpPr>
        <dsp:cNvPr id="0" name=""/>
        <dsp:cNvSpPr/>
      </dsp:nvSpPr>
      <dsp:spPr>
        <a:xfrm>
          <a:off x="0" y="3203286"/>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3203286"/>
        <a:ext cx="10058399" cy="291165"/>
      </dsp:txXfrm>
    </dsp:sp>
    <dsp:sp modelId="{0AB92EEC-C703-437F-8331-69C08873BF93}">
      <dsp:nvSpPr>
        <dsp:cNvPr id="0" name=""/>
        <dsp:cNvSpPr/>
      </dsp:nvSpPr>
      <dsp:spPr>
        <a:xfrm>
          <a:off x="0" y="3494452"/>
          <a:ext cx="10058399" cy="0"/>
        </a:xfrm>
        <a:prstGeom prst="line">
          <a:avLst/>
        </a:prstGeom>
        <a:solidFill>
          <a:schemeClr val="accent5">
            <a:hueOff val="2127120"/>
            <a:satOff val="-23891"/>
            <a:lumOff val="-5098"/>
            <a:alphaOff val="0"/>
          </a:schemeClr>
        </a:solidFill>
        <a:ln w="15875" cap="flat" cmpd="sng" algn="ctr">
          <a:solidFill>
            <a:schemeClr val="accent5">
              <a:hueOff val="2127120"/>
              <a:satOff val="-23891"/>
              <a:lumOff val="-509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57FB9C-70F6-4673-A999-91CAD77736E3}">
      <dsp:nvSpPr>
        <dsp:cNvPr id="0" name=""/>
        <dsp:cNvSpPr/>
      </dsp:nvSpPr>
      <dsp:spPr>
        <a:xfrm>
          <a:off x="0" y="349445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3494452"/>
        <a:ext cx="10058399" cy="2911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AA2317-ABD6-45D3-9207-5EC2E44CBFE4}">
      <dsp:nvSpPr>
        <dsp:cNvPr id="0" name=""/>
        <dsp:cNvSpPr/>
      </dsp:nvSpPr>
      <dsp:spPr>
        <a:xfrm>
          <a:off x="0" y="462"/>
          <a:ext cx="10058399"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679599-90C6-4FBF-9D04-7701ABE60004}">
      <dsp:nvSpPr>
        <dsp:cNvPr id="0" name=""/>
        <dsp:cNvSpPr/>
      </dsp:nvSpPr>
      <dsp:spPr>
        <a:xfrm>
          <a:off x="0" y="46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Establish Federal credentials for CMAQ reporting requirements</a:t>
          </a:r>
          <a:endParaRPr lang="en-US" sz="1300" kern="1200" dirty="0"/>
        </a:p>
      </dsp:txBody>
      <dsp:txXfrm>
        <a:off x="0" y="462"/>
        <a:ext cx="10058399" cy="291165"/>
      </dsp:txXfrm>
    </dsp:sp>
    <dsp:sp modelId="{E65823B9-7C0E-4A39-88EF-113214A3F871}">
      <dsp:nvSpPr>
        <dsp:cNvPr id="0" name=""/>
        <dsp:cNvSpPr/>
      </dsp:nvSpPr>
      <dsp:spPr>
        <a:xfrm>
          <a:off x="0" y="291627"/>
          <a:ext cx="10058399" cy="0"/>
        </a:xfrm>
        <a:prstGeom prst="line">
          <a:avLst/>
        </a:prstGeom>
        <a:solidFill>
          <a:schemeClr val="accent5">
            <a:hueOff val="177260"/>
            <a:satOff val="-1991"/>
            <a:lumOff val="-425"/>
            <a:alphaOff val="0"/>
          </a:schemeClr>
        </a:solidFill>
        <a:ln w="15875" cap="flat" cmpd="sng" algn="ctr">
          <a:solidFill>
            <a:schemeClr val="accent5">
              <a:hueOff val="177260"/>
              <a:satOff val="-1991"/>
              <a:lumOff val="-42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DED536-AE7E-4C4C-B844-9575B389A95A}">
      <dsp:nvSpPr>
        <dsp:cNvPr id="0" name=""/>
        <dsp:cNvSpPr/>
      </dsp:nvSpPr>
      <dsp:spPr>
        <a:xfrm>
          <a:off x="0" y="29162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Schedule upcoming year’s Cube Trainings</a:t>
          </a:r>
          <a:endParaRPr lang="en-US" sz="1300" kern="1200" dirty="0"/>
        </a:p>
      </dsp:txBody>
      <dsp:txXfrm>
        <a:off x="0" y="291627"/>
        <a:ext cx="10058399" cy="291165"/>
      </dsp:txXfrm>
    </dsp:sp>
    <dsp:sp modelId="{897AE076-99BE-464A-A5CB-C6B5E91C5797}">
      <dsp:nvSpPr>
        <dsp:cNvPr id="0" name=""/>
        <dsp:cNvSpPr/>
      </dsp:nvSpPr>
      <dsp:spPr>
        <a:xfrm>
          <a:off x="0" y="582793"/>
          <a:ext cx="10058399" cy="0"/>
        </a:xfrm>
        <a:prstGeom prst="line">
          <a:avLst/>
        </a:prstGeom>
        <a:solidFill>
          <a:schemeClr val="accent5">
            <a:hueOff val="354520"/>
            <a:satOff val="-3982"/>
            <a:lumOff val="-850"/>
            <a:alphaOff val="0"/>
          </a:schemeClr>
        </a:solidFill>
        <a:ln w="15875" cap="flat" cmpd="sng" algn="ctr">
          <a:solidFill>
            <a:schemeClr val="accent5">
              <a:hueOff val="354520"/>
              <a:satOff val="-3982"/>
              <a:lumOff val="-85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28DDA5-4636-4909-9CA0-7EA8FCC1F61A}">
      <dsp:nvSpPr>
        <dsp:cNvPr id="0" name=""/>
        <dsp:cNvSpPr/>
      </dsp:nvSpPr>
      <dsp:spPr>
        <a:xfrm>
          <a:off x="0" y="582793"/>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Review and submit requests to flex FHWA funding (Flex Letters) to Supervisor</a:t>
          </a:r>
          <a:endParaRPr lang="en-US" sz="1300" kern="1200" dirty="0"/>
        </a:p>
      </dsp:txBody>
      <dsp:txXfrm>
        <a:off x="0" y="582793"/>
        <a:ext cx="10058399" cy="291165"/>
      </dsp:txXfrm>
    </dsp:sp>
    <dsp:sp modelId="{276D0D94-BB0A-47FE-BAAA-F0B70F759C86}">
      <dsp:nvSpPr>
        <dsp:cNvPr id="0" name=""/>
        <dsp:cNvSpPr/>
      </dsp:nvSpPr>
      <dsp:spPr>
        <a:xfrm>
          <a:off x="0" y="873959"/>
          <a:ext cx="10058399" cy="0"/>
        </a:xfrm>
        <a:prstGeom prst="line">
          <a:avLst/>
        </a:prstGeom>
        <a:solidFill>
          <a:schemeClr val="accent5">
            <a:hueOff val="531780"/>
            <a:satOff val="-5973"/>
            <a:lumOff val="-1275"/>
            <a:alphaOff val="0"/>
          </a:schemeClr>
        </a:solidFill>
        <a:ln w="15875" cap="flat" cmpd="sng" algn="ctr">
          <a:solidFill>
            <a:schemeClr val="accent5">
              <a:hueOff val="531780"/>
              <a:satOff val="-5973"/>
              <a:lumOff val="-1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A9B5C3-9271-4D44-A028-CB58EF701D88}">
      <dsp:nvSpPr>
        <dsp:cNvPr id="0" name=""/>
        <dsp:cNvSpPr/>
      </dsp:nvSpPr>
      <dsp:spPr>
        <a:xfrm>
          <a:off x="0" y="873959"/>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Verify MPO charges for eligibility</a:t>
          </a:r>
          <a:endParaRPr lang="en-US" sz="1300" kern="1200" dirty="0"/>
        </a:p>
      </dsp:txBody>
      <dsp:txXfrm>
        <a:off x="0" y="873959"/>
        <a:ext cx="10058399" cy="291165"/>
      </dsp:txXfrm>
    </dsp:sp>
    <dsp:sp modelId="{BDF4FFE7-2C81-4BF2-9F71-F5074B6C33EC}">
      <dsp:nvSpPr>
        <dsp:cNvPr id="0" name=""/>
        <dsp:cNvSpPr/>
      </dsp:nvSpPr>
      <dsp:spPr>
        <a:xfrm>
          <a:off x="0" y="1165125"/>
          <a:ext cx="10058399" cy="0"/>
        </a:xfrm>
        <a:prstGeom prst="line">
          <a:avLst/>
        </a:prstGeom>
        <a:solidFill>
          <a:schemeClr val="accent5">
            <a:hueOff val="709040"/>
            <a:satOff val="-7964"/>
            <a:lumOff val="-1699"/>
            <a:alphaOff val="0"/>
          </a:schemeClr>
        </a:solidFill>
        <a:ln w="15875" cap="flat" cmpd="sng" algn="ctr">
          <a:solidFill>
            <a:schemeClr val="accent5">
              <a:hueOff val="709040"/>
              <a:satOff val="-7964"/>
              <a:lumOff val="-16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6CE486-4F19-480C-B2E5-DCF29A0C215D}">
      <dsp:nvSpPr>
        <dsp:cNvPr id="0" name=""/>
        <dsp:cNvSpPr/>
      </dsp:nvSpPr>
      <dsp:spPr>
        <a:xfrm>
          <a:off x="0" y="1165125"/>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strike="noStrike" kern="1200" dirty="0"/>
            <a:t>Manage process of getting F7A to Front Office exactly 3 months before authorization</a:t>
          </a:r>
        </a:p>
      </dsp:txBody>
      <dsp:txXfrm>
        <a:off x="0" y="1165125"/>
        <a:ext cx="10058399" cy="291165"/>
      </dsp:txXfrm>
    </dsp:sp>
    <dsp:sp modelId="{9A88A174-47C1-4336-BBC9-33962C6FC5A5}">
      <dsp:nvSpPr>
        <dsp:cNvPr id="0" name=""/>
        <dsp:cNvSpPr/>
      </dsp:nvSpPr>
      <dsp:spPr>
        <a:xfrm>
          <a:off x="0" y="1456291"/>
          <a:ext cx="10058399" cy="0"/>
        </a:xfrm>
        <a:prstGeom prst="line">
          <a:avLst/>
        </a:prstGeom>
        <a:solidFill>
          <a:schemeClr val="accent5">
            <a:hueOff val="886300"/>
            <a:satOff val="-9955"/>
            <a:lumOff val="-2124"/>
            <a:alphaOff val="0"/>
          </a:schemeClr>
        </a:solidFill>
        <a:ln w="15875" cap="flat" cmpd="sng" algn="ctr">
          <a:solidFill>
            <a:schemeClr val="accent5">
              <a:hueOff val="886300"/>
              <a:satOff val="-9955"/>
              <a:lumOff val="-21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C2605E-A384-4979-834C-52DE6925E4F4}">
      <dsp:nvSpPr>
        <dsp:cNvPr id="0" name=""/>
        <dsp:cNvSpPr/>
      </dsp:nvSpPr>
      <dsp:spPr>
        <a:xfrm>
          <a:off x="0" y="1456291"/>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1456291"/>
        <a:ext cx="10058399" cy="291165"/>
      </dsp:txXfrm>
    </dsp:sp>
    <dsp:sp modelId="{41AADCCC-8DDD-4836-BC23-5B4A5F50CF08}">
      <dsp:nvSpPr>
        <dsp:cNvPr id="0" name=""/>
        <dsp:cNvSpPr/>
      </dsp:nvSpPr>
      <dsp:spPr>
        <a:xfrm>
          <a:off x="0" y="1747457"/>
          <a:ext cx="10058399" cy="0"/>
        </a:xfrm>
        <a:prstGeom prst="line">
          <a:avLst/>
        </a:prstGeom>
        <a:solidFill>
          <a:schemeClr val="accent5">
            <a:hueOff val="1063560"/>
            <a:satOff val="-11946"/>
            <a:lumOff val="-2549"/>
            <a:alphaOff val="0"/>
          </a:schemeClr>
        </a:solidFill>
        <a:ln w="15875" cap="flat" cmpd="sng" algn="ctr">
          <a:solidFill>
            <a:schemeClr val="accent5">
              <a:hueOff val="1063560"/>
              <a:satOff val="-11946"/>
              <a:lumOff val="-254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494D41-7C89-4A20-980F-7FC1FA0B3A96}">
      <dsp:nvSpPr>
        <dsp:cNvPr id="0" name=""/>
        <dsp:cNvSpPr/>
      </dsp:nvSpPr>
      <dsp:spPr>
        <a:xfrm>
          <a:off x="0" y="174745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1747457"/>
        <a:ext cx="10058399" cy="291165"/>
      </dsp:txXfrm>
    </dsp:sp>
    <dsp:sp modelId="{ECA8F08E-464E-45AC-8918-687B19B4D766}">
      <dsp:nvSpPr>
        <dsp:cNvPr id="0" name=""/>
        <dsp:cNvSpPr/>
      </dsp:nvSpPr>
      <dsp:spPr>
        <a:xfrm>
          <a:off x="0" y="2038622"/>
          <a:ext cx="10058399" cy="0"/>
        </a:xfrm>
        <a:prstGeom prst="line">
          <a:avLst/>
        </a:prstGeom>
        <a:solidFill>
          <a:schemeClr val="accent5">
            <a:hueOff val="1240820"/>
            <a:satOff val="-13936"/>
            <a:lumOff val="-2974"/>
            <a:alphaOff val="0"/>
          </a:schemeClr>
        </a:solidFill>
        <a:ln w="15875" cap="flat" cmpd="sng" algn="ctr">
          <a:solidFill>
            <a:schemeClr val="accent5">
              <a:hueOff val="1240820"/>
              <a:satOff val="-13936"/>
              <a:lumOff val="-297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DC9EEA-E2AE-4F16-A09F-2BBD098D942E}">
      <dsp:nvSpPr>
        <dsp:cNvPr id="0" name=""/>
        <dsp:cNvSpPr/>
      </dsp:nvSpPr>
      <dsp:spPr>
        <a:xfrm>
          <a:off x="0" y="203862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2038622"/>
        <a:ext cx="10058399" cy="291165"/>
      </dsp:txXfrm>
    </dsp:sp>
    <dsp:sp modelId="{E681CECC-E560-4E7C-BFC0-179D0BB4FB70}">
      <dsp:nvSpPr>
        <dsp:cNvPr id="0" name=""/>
        <dsp:cNvSpPr/>
      </dsp:nvSpPr>
      <dsp:spPr>
        <a:xfrm>
          <a:off x="0" y="2329788"/>
          <a:ext cx="10058399" cy="0"/>
        </a:xfrm>
        <a:prstGeom prst="line">
          <a:avLst/>
        </a:prstGeom>
        <a:solidFill>
          <a:schemeClr val="accent5">
            <a:hueOff val="1418080"/>
            <a:satOff val="-15927"/>
            <a:lumOff val="-3399"/>
            <a:alphaOff val="0"/>
          </a:schemeClr>
        </a:solidFill>
        <a:ln w="15875" cap="flat" cmpd="sng" algn="ctr">
          <a:solidFill>
            <a:schemeClr val="accent5">
              <a:hueOff val="1418080"/>
              <a:satOff val="-15927"/>
              <a:lumOff val="-33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3CB0FD-368B-4B94-92AF-61B0759F697F}">
      <dsp:nvSpPr>
        <dsp:cNvPr id="0" name=""/>
        <dsp:cNvSpPr/>
      </dsp:nvSpPr>
      <dsp:spPr>
        <a:xfrm>
          <a:off x="0" y="2329788"/>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2329788"/>
        <a:ext cx="10058399" cy="291165"/>
      </dsp:txXfrm>
    </dsp:sp>
    <dsp:sp modelId="{BD3B5E05-8246-4650-BAD2-3002E216DF93}">
      <dsp:nvSpPr>
        <dsp:cNvPr id="0" name=""/>
        <dsp:cNvSpPr/>
      </dsp:nvSpPr>
      <dsp:spPr>
        <a:xfrm>
          <a:off x="0" y="2620954"/>
          <a:ext cx="10058399" cy="0"/>
        </a:xfrm>
        <a:prstGeom prst="line">
          <a:avLst/>
        </a:prstGeom>
        <a:solidFill>
          <a:schemeClr val="accent5">
            <a:hueOff val="1595340"/>
            <a:satOff val="-17918"/>
            <a:lumOff val="-3824"/>
            <a:alphaOff val="0"/>
          </a:schemeClr>
        </a:solidFill>
        <a:ln w="15875" cap="flat" cmpd="sng" algn="ctr">
          <a:solidFill>
            <a:schemeClr val="accent5">
              <a:hueOff val="1595340"/>
              <a:satOff val="-17918"/>
              <a:lumOff val="-38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240449-A533-47BE-8A16-47543849450E}">
      <dsp:nvSpPr>
        <dsp:cNvPr id="0" name=""/>
        <dsp:cNvSpPr/>
      </dsp:nvSpPr>
      <dsp:spPr>
        <a:xfrm>
          <a:off x="0" y="2620954"/>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2620954"/>
        <a:ext cx="10058399" cy="291165"/>
      </dsp:txXfrm>
    </dsp:sp>
    <dsp:sp modelId="{4DAE2E88-D7E6-4D6A-B134-B5F889B26101}">
      <dsp:nvSpPr>
        <dsp:cNvPr id="0" name=""/>
        <dsp:cNvSpPr/>
      </dsp:nvSpPr>
      <dsp:spPr>
        <a:xfrm>
          <a:off x="0" y="2912120"/>
          <a:ext cx="10058399" cy="0"/>
        </a:xfrm>
        <a:prstGeom prst="line">
          <a:avLst/>
        </a:prstGeom>
        <a:solidFill>
          <a:schemeClr val="accent5">
            <a:hueOff val="1772600"/>
            <a:satOff val="-19909"/>
            <a:lumOff val="-4248"/>
            <a:alphaOff val="0"/>
          </a:schemeClr>
        </a:solidFill>
        <a:ln w="15875" cap="flat" cmpd="sng" algn="ctr">
          <a:solidFill>
            <a:schemeClr val="accent5">
              <a:hueOff val="1772600"/>
              <a:satOff val="-19909"/>
              <a:lumOff val="-424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A4E82F-6640-4482-B2FF-7D0CCFB76F58}">
      <dsp:nvSpPr>
        <dsp:cNvPr id="0" name=""/>
        <dsp:cNvSpPr/>
      </dsp:nvSpPr>
      <dsp:spPr>
        <a:xfrm>
          <a:off x="0" y="2912120"/>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2912120"/>
        <a:ext cx="10058399" cy="291165"/>
      </dsp:txXfrm>
    </dsp:sp>
    <dsp:sp modelId="{7234E3AF-EE59-445E-BBDB-9B5A4A922F2D}">
      <dsp:nvSpPr>
        <dsp:cNvPr id="0" name=""/>
        <dsp:cNvSpPr/>
      </dsp:nvSpPr>
      <dsp:spPr>
        <a:xfrm>
          <a:off x="0" y="3203286"/>
          <a:ext cx="10058399" cy="0"/>
        </a:xfrm>
        <a:prstGeom prst="line">
          <a:avLst/>
        </a:prstGeom>
        <a:solidFill>
          <a:schemeClr val="accent5">
            <a:hueOff val="1949860"/>
            <a:satOff val="-21900"/>
            <a:lumOff val="-4673"/>
            <a:alphaOff val="0"/>
          </a:schemeClr>
        </a:solidFill>
        <a:ln w="15875" cap="flat" cmpd="sng" algn="ctr">
          <a:solidFill>
            <a:schemeClr val="accent5">
              <a:hueOff val="1949860"/>
              <a:satOff val="-21900"/>
              <a:lumOff val="-46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284542-9579-487E-92F9-2599100D8FAF}">
      <dsp:nvSpPr>
        <dsp:cNvPr id="0" name=""/>
        <dsp:cNvSpPr/>
      </dsp:nvSpPr>
      <dsp:spPr>
        <a:xfrm>
          <a:off x="0" y="3203286"/>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3203286"/>
        <a:ext cx="10058399" cy="291165"/>
      </dsp:txXfrm>
    </dsp:sp>
    <dsp:sp modelId="{0AB92EEC-C703-437F-8331-69C08873BF93}">
      <dsp:nvSpPr>
        <dsp:cNvPr id="0" name=""/>
        <dsp:cNvSpPr/>
      </dsp:nvSpPr>
      <dsp:spPr>
        <a:xfrm>
          <a:off x="0" y="3494452"/>
          <a:ext cx="10058399" cy="0"/>
        </a:xfrm>
        <a:prstGeom prst="line">
          <a:avLst/>
        </a:prstGeom>
        <a:solidFill>
          <a:schemeClr val="accent5">
            <a:hueOff val="2127120"/>
            <a:satOff val="-23891"/>
            <a:lumOff val="-5098"/>
            <a:alphaOff val="0"/>
          </a:schemeClr>
        </a:solidFill>
        <a:ln w="15875" cap="flat" cmpd="sng" algn="ctr">
          <a:solidFill>
            <a:schemeClr val="accent5">
              <a:hueOff val="2127120"/>
              <a:satOff val="-23891"/>
              <a:lumOff val="-509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57FB9C-70F6-4673-A999-91CAD77736E3}">
      <dsp:nvSpPr>
        <dsp:cNvPr id="0" name=""/>
        <dsp:cNvSpPr/>
      </dsp:nvSpPr>
      <dsp:spPr>
        <a:xfrm>
          <a:off x="0" y="349445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Attend IAC Meeting and manage air quality process </a:t>
          </a:r>
          <a:endParaRPr lang="en-US" sz="1300" kern="1200" dirty="0"/>
        </a:p>
      </dsp:txBody>
      <dsp:txXfrm>
        <a:off x="0" y="3494452"/>
        <a:ext cx="10058399" cy="2911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AA2317-ABD6-45D3-9207-5EC2E44CBFE4}">
      <dsp:nvSpPr>
        <dsp:cNvPr id="0" name=""/>
        <dsp:cNvSpPr/>
      </dsp:nvSpPr>
      <dsp:spPr>
        <a:xfrm>
          <a:off x="0" y="462"/>
          <a:ext cx="10058399"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679599-90C6-4FBF-9D04-7701ABE60004}">
      <dsp:nvSpPr>
        <dsp:cNvPr id="0" name=""/>
        <dsp:cNvSpPr/>
      </dsp:nvSpPr>
      <dsp:spPr>
        <a:xfrm>
          <a:off x="0" y="46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Establish Federal credentials for CMAQ reporting requirements</a:t>
          </a:r>
          <a:endParaRPr lang="en-US" sz="1300" kern="1200" dirty="0"/>
        </a:p>
      </dsp:txBody>
      <dsp:txXfrm>
        <a:off x="0" y="462"/>
        <a:ext cx="10058399" cy="291165"/>
      </dsp:txXfrm>
    </dsp:sp>
    <dsp:sp modelId="{E65823B9-7C0E-4A39-88EF-113214A3F871}">
      <dsp:nvSpPr>
        <dsp:cNvPr id="0" name=""/>
        <dsp:cNvSpPr/>
      </dsp:nvSpPr>
      <dsp:spPr>
        <a:xfrm>
          <a:off x="0" y="291627"/>
          <a:ext cx="10058399" cy="0"/>
        </a:xfrm>
        <a:prstGeom prst="line">
          <a:avLst/>
        </a:prstGeom>
        <a:solidFill>
          <a:schemeClr val="accent5">
            <a:hueOff val="177260"/>
            <a:satOff val="-1991"/>
            <a:lumOff val="-425"/>
            <a:alphaOff val="0"/>
          </a:schemeClr>
        </a:solidFill>
        <a:ln w="15875" cap="flat" cmpd="sng" algn="ctr">
          <a:solidFill>
            <a:schemeClr val="accent5">
              <a:hueOff val="177260"/>
              <a:satOff val="-1991"/>
              <a:lumOff val="-42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DED536-AE7E-4C4C-B844-9575B389A95A}">
      <dsp:nvSpPr>
        <dsp:cNvPr id="0" name=""/>
        <dsp:cNvSpPr/>
      </dsp:nvSpPr>
      <dsp:spPr>
        <a:xfrm>
          <a:off x="0" y="29162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Work on CPMS / Portal Programming Projects</a:t>
          </a:r>
          <a:endParaRPr lang="en-US" sz="1300" kern="1200" dirty="0"/>
        </a:p>
      </dsp:txBody>
      <dsp:txXfrm>
        <a:off x="0" y="291627"/>
        <a:ext cx="10058399" cy="291165"/>
      </dsp:txXfrm>
    </dsp:sp>
    <dsp:sp modelId="{897AE076-99BE-464A-A5CB-C6B5E91C5797}">
      <dsp:nvSpPr>
        <dsp:cNvPr id="0" name=""/>
        <dsp:cNvSpPr/>
      </dsp:nvSpPr>
      <dsp:spPr>
        <a:xfrm>
          <a:off x="0" y="582793"/>
          <a:ext cx="10058399" cy="0"/>
        </a:xfrm>
        <a:prstGeom prst="line">
          <a:avLst/>
        </a:prstGeom>
        <a:solidFill>
          <a:schemeClr val="accent5">
            <a:hueOff val="354520"/>
            <a:satOff val="-3982"/>
            <a:lumOff val="-850"/>
            <a:alphaOff val="0"/>
          </a:schemeClr>
        </a:solidFill>
        <a:ln w="15875" cap="flat" cmpd="sng" algn="ctr">
          <a:solidFill>
            <a:schemeClr val="accent5">
              <a:hueOff val="354520"/>
              <a:satOff val="-3982"/>
              <a:lumOff val="-85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28DDA5-4636-4909-9CA0-7EA8FCC1F61A}">
      <dsp:nvSpPr>
        <dsp:cNvPr id="0" name=""/>
        <dsp:cNvSpPr/>
      </dsp:nvSpPr>
      <dsp:spPr>
        <a:xfrm>
          <a:off x="0" y="582793"/>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Host Cube Training (Give opening remarks); Inform MPOs of Cube Training</a:t>
          </a:r>
          <a:endParaRPr lang="en-US" sz="1300" kern="1200" dirty="0"/>
        </a:p>
      </dsp:txBody>
      <dsp:txXfrm>
        <a:off x="0" y="582793"/>
        <a:ext cx="10058399" cy="291165"/>
      </dsp:txXfrm>
    </dsp:sp>
    <dsp:sp modelId="{276D0D94-BB0A-47FE-BAAA-F0B70F759C86}">
      <dsp:nvSpPr>
        <dsp:cNvPr id="0" name=""/>
        <dsp:cNvSpPr/>
      </dsp:nvSpPr>
      <dsp:spPr>
        <a:xfrm>
          <a:off x="0" y="873959"/>
          <a:ext cx="10058399" cy="0"/>
        </a:xfrm>
        <a:prstGeom prst="line">
          <a:avLst/>
        </a:prstGeom>
        <a:solidFill>
          <a:schemeClr val="accent5">
            <a:hueOff val="531780"/>
            <a:satOff val="-5973"/>
            <a:lumOff val="-1275"/>
            <a:alphaOff val="0"/>
          </a:schemeClr>
        </a:solidFill>
        <a:ln w="15875" cap="flat" cmpd="sng" algn="ctr">
          <a:solidFill>
            <a:schemeClr val="accent5">
              <a:hueOff val="531780"/>
              <a:satOff val="-5973"/>
              <a:lumOff val="-1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A9B5C3-9271-4D44-A028-CB58EF701D88}">
      <dsp:nvSpPr>
        <dsp:cNvPr id="0" name=""/>
        <dsp:cNvSpPr/>
      </dsp:nvSpPr>
      <dsp:spPr>
        <a:xfrm>
          <a:off x="0" y="873959"/>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Approve MPO, RPO, and consultant invoices</a:t>
          </a:r>
          <a:endParaRPr lang="en-US" sz="1300" kern="1200" dirty="0"/>
        </a:p>
      </dsp:txBody>
      <dsp:txXfrm>
        <a:off x="0" y="873959"/>
        <a:ext cx="10058399" cy="291165"/>
      </dsp:txXfrm>
    </dsp:sp>
    <dsp:sp modelId="{BDF4FFE7-2C81-4BF2-9F71-F5074B6C33EC}">
      <dsp:nvSpPr>
        <dsp:cNvPr id="0" name=""/>
        <dsp:cNvSpPr/>
      </dsp:nvSpPr>
      <dsp:spPr>
        <a:xfrm>
          <a:off x="0" y="1165125"/>
          <a:ext cx="10058399" cy="0"/>
        </a:xfrm>
        <a:prstGeom prst="line">
          <a:avLst/>
        </a:prstGeom>
        <a:solidFill>
          <a:schemeClr val="accent5">
            <a:hueOff val="709040"/>
            <a:satOff val="-7964"/>
            <a:lumOff val="-1699"/>
            <a:alphaOff val="0"/>
          </a:schemeClr>
        </a:solidFill>
        <a:ln w="15875" cap="flat" cmpd="sng" algn="ctr">
          <a:solidFill>
            <a:schemeClr val="accent5">
              <a:hueOff val="709040"/>
              <a:satOff val="-7964"/>
              <a:lumOff val="-16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6CE486-4F19-480C-B2E5-DCF29A0C215D}">
      <dsp:nvSpPr>
        <dsp:cNvPr id="0" name=""/>
        <dsp:cNvSpPr/>
      </dsp:nvSpPr>
      <dsp:spPr>
        <a:xfrm>
          <a:off x="0" y="1165125"/>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Meet with consultants</a:t>
          </a:r>
          <a:endParaRPr lang="en-US" sz="1300" kern="1200" dirty="0"/>
        </a:p>
      </dsp:txBody>
      <dsp:txXfrm>
        <a:off x="0" y="1165125"/>
        <a:ext cx="10058399" cy="291165"/>
      </dsp:txXfrm>
    </dsp:sp>
    <dsp:sp modelId="{9A88A174-47C1-4336-BBC9-33962C6FC5A5}">
      <dsp:nvSpPr>
        <dsp:cNvPr id="0" name=""/>
        <dsp:cNvSpPr/>
      </dsp:nvSpPr>
      <dsp:spPr>
        <a:xfrm>
          <a:off x="0" y="1456291"/>
          <a:ext cx="10058399" cy="0"/>
        </a:xfrm>
        <a:prstGeom prst="line">
          <a:avLst/>
        </a:prstGeom>
        <a:solidFill>
          <a:schemeClr val="accent5">
            <a:hueOff val="886300"/>
            <a:satOff val="-9955"/>
            <a:lumOff val="-2124"/>
            <a:alphaOff val="0"/>
          </a:schemeClr>
        </a:solidFill>
        <a:ln w="15875" cap="flat" cmpd="sng" algn="ctr">
          <a:solidFill>
            <a:schemeClr val="accent5">
              <a:hueOff val="886300"/>
              <a:satOff val="-9955"/>
              <a:lumOff val="-21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C2605E-A384-4979-834C-52DE6925E4F4}">
      <dsp:nvSpPr>
        <dsp:cNvPr id="0" name=""/>
        <dsp:cNvSpPr/>
      </dsp:nvSpPr>
      <dsp:spPr>
        <a:xfrm>
          <a:off x="0" y="1456291"/>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a:t>Attend FHWA Risk Assessment Meeting</a:t>
          </a:r>
          <a:endParaRPr lang="en-US" sz="1300" kern="1200"/>
        </a:p>
      </dsp:txBody>
      <dsp:txXfrm>
        <a:off x="0" y="1456291"/>
        <a:ext cx="10058399" cy="291165"/>
      </dsp:txXfrm>
    </dsp:sp>
    <dsp:sp modelId="{41AADCCC-8DDD-4836-BC23-5B4A5F50CF08}">
      <dsp:nvSpPr>
        <dsp:cNvPr id="0" name=""/>
        <dsp:cNvSpPr/>
      </dsp:nvSpPr>
      <dsp:spPr>
        <a:xfrm>
          <a:off x="0" y="1747457"/>
          <a:ext cx="10058399" cy="0"/>
        </a:xfrm>
        <a:prstGeom prst="line">
          <a:avLst/>
        </a:prstGeom>
        <a:solidFill>
          <a:schemeClr val="accent5">
            <a:hueOff val="1063560"/>
            <a:satOff val="-11946"/>
            <a:lumOff val="-2549"/>
            <a:alphaOff val="0"/>
          </a:schemeClr>
        </a:solidFill>
        <a:ln w="15875" cap="flat" cmpd="sng" algn="ctr">
          <a:solidFill>
            <a:schemeClr val="accent5">
              <a:hueOff val="1063560"/>
              <a:satOff val="-11946"/>
              <a:lumOff val="-254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494D41-7C89-4A20-980F-7FC1FA0B3A96}">
      <dsp:nvSpPr>
        <dsp:cNvPr id="0" name=""/>
        <dsp:cNvSpPr/>
      </dsp:nvSpPr>
      <dsp:spPr>
        <a:xfrm>
          <a:off x="0" y="174745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a:t>Attend FHWA and FTA Planning Finding Meeting</a:t>
          </a:r>
          <a:endParaRPr lang="en-US" sz="1300" kern="1200"/>
        </a:p>
      </dsp:txBody>
      <dsp:txXfrm>
        <a:off x="0" y="1747457"/>
        <a:ext cx="10058399" cy="291165"/>
      </dsp:txXfrm>
    </dsp:sp>
    <dsp:sp modelId="{ECA8F08E-464E-45AC-8918-687B19B4D766}">
      <dsp:nvSpPr>
        <dsp:cNvPr id="0" name=""/>
        <dsp:cNvSpPr/>
      </dsp:nvSpPr>
      <dsp:spPr>
        <a:xfrm>
          <a:off x="0" y="2038622"/>
          <a:ext cx="10058399" cy="0"/>
        </a:xfrm>
        <a:prstGeom prst="line">
          <a:avLst/>
        </a:prstGeom>
        <a:solidFill>
          <a:schemeClr val="accent5">
            <a:hueOff val="1240820"/>
            <a:satOff val="-13936"/>
            <a:lumOff val="-2974"/>
            <a:alphaOff val="0"/>
          </a:schemeClr>
        </a:solidFill>
        <a:ln w="15875" cap="flat" cmpd="sng" algn="ctr">
          <a:solidFill>
            <a:schemeClr val="accent5">
              <a:hueOff val="1240820"/>
              <a:satOff val="-13936"/>
              <a:lumOff val="-297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DC9EEA-E2AE-4F16-A09F-2BBD098D942E}">
      <dsp:nvSpPr>
        <dsp:cNvPr id="0" name=""/>
        <dsp:cNvSpPr/>
      </dsp:nvSpPr>
      <dsp:spPr>
        <a:xfrm>
          <a:off x="0" y="203862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a:t>Host monthly MPO and RPO Planner’s Conference</a:t>
          </a:r>
          <a:endParaRPr lang="en-US" sz="1300" kern="1200"/>
        </a:p>
      </dsp:txBody>
      <dsp:txXfrm>
        <a:off x="0" y="2038622"/>
        <a:ext cx="10058399" cy="291165"/>
      </dsp:txXfrm>
    </dsp:sp>
    <dsp:sp modelId="{E681CECC-E560-4E7C-BFC0-179D0BB4FB70}">
      <dsp:nvSpPr>
        <dsp:cNvPr id="0" name=""/>
        <dsp:cNvSpPr/>
      </dsp:nvSpPr>
      <dsp:spPr>
        <a:xfrm>
          <a:off x="0" y="2329788"/>
          <a:ext cx="10058399" cy="0"/>
        </a:xfrm>
        <a:prstGeom prst="line">
          <a:avLst/>
        </a:prstGeom>
        <a:solidFill>
          <a:schemeClr val="accent5">
            <a:hueOff val="1418080"/>
            <a:satOff val="-15927"/>
            <a:lumOff val="-3399"/>
            <a:alphaOff val="0"/>
          </a:schemeClr>
        </a:solidFill>
        <a:ln w="15875" cap="flat" cmpd="sng" algn="ctr">
          <a:solidFill>
            <a:schemeClr val="accent5">
              <a:hueOff val="1418080"/>
              <a:satOff val="-15927"/>
              <a:lumOff val="-33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3CB0FD-368B-4B94-92AF-61B0759F697F}">
      <dsp:nvSpPr>
        <dsp:cNvPr id="0" name=""/>
        <dsp:cNvSpPr/>
      </dsp:nvSpPr>
      <dsp:spPr>
        <a:xfrm>
          <a:off x="0" y="2329788"/>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a:t>Monitor census timeline</a:t>
          </a:r>
          <a:endParaRPr lang="en-US" sz="1300" kern="1200"/>
        </a:p>
      </dsp:txBody>
      <dsp:txXfrm>
        <a:off x="0" y="2329788"/>
        <a:ext cx="10058399" cy="291165"/>
      </dsp:txXfrm>
    </dsp:sp>
    <dsp:sp modelId="{BD3B5E05-8246-4650-BAD2-3002E216DF93}">
      <dsp:nvSpPr>
        <dsp:cNvPr id="0" name=""/>
        <dsp:cNvSpPr/>
      </dsp:nvSpPr>
      <dsp:spPr>
        <a:xfrm>
          <a:off x="0" y="2620954"/>
          <a:ext cx="10058399" cy="0"/>
        </a:xfrm>
        <a:prstGeom prst="line">
          <a:avLst/>
        </a:prstGeom>
        <a:solidFill>
          <a:schemeClr val="accent5">
            <a:hueOff val="1595340"/>
            <a:satOff val="-17918"/>
            <a:lumOff val="-3824"/>
            <a:alphaOff val="0"/>
          </a:schemeClr>
        </a:solidFill>
        <a:ln w="15875" cap="flat" cmpd="sng" algn="ctr">
          <a:solidFill>
            <a:schemeClr val="accent5">
              <a:hueOff val="1595340"/>
              <a:satOff val="-17918"/>
              <a:lumOff val="-38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240449-A533-47BE-8A16-47543849450E}">
      <dsp:nvSpPr>
        <dsp:cNvPr id="0" name=""/>
        <dsp:cNvSpPr/>
      </dsp:nvSpPr>
      <dsp:spPr>
        <a:xfrm>
          <a:off x="0" y="2620954"/>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Review and submit requests to travel out-of-state to Bureau Chief</a:t>
          </a:r>
          <a:endParaRPr lang="en-US" sz="1300" kern="1200" dirty="0"/>
        </a:p>
      </dsp:txBody>
      <dsp:txXfrm>
        <a:off x="0" y="2620954"/>
        <a:ext cx="10058399" cy="291165"/>
      </dsp:txXfrm>
    </dsp:sp>
    <dsp:sp modelId="{4DAE2E88-D7E6-4D6A-B134-B5F889B26101}">
      <dsp:nvSpPr>
        <dsp:cNvPr id="0" name=""/>
        <dsp:cNvSpPr/>
      </dsp:nvSpPr>
      <dsp:spPr>
        <a:xfrm>
          <a:off x="0" y="2912120"/>
          <a:ext cx="10058399" cy="0"/>
        </a:xfrm>
        <a:prstGeom prst="line">
          <a:avLst/>
        </a:prstGeom>
        <a:solidFill>
          <a:schemeClr val="accent5">
            <a:hueOff val="1772600"/>
            <a:satOff val="-19909"/>
            <a:lumOff val="-4248"/>
            <a:alphaOff val="0"/>
          </a:schemeClr>
        </a:solidFill>
        <a:ln w="15875" cap="flat" cmpd="sng" algn="ctr">
          <a:solidFill>
            <a:schemeClr val="accent5">
              <a:hueOff val="1772600"/>
              <a:satOff val="-19909"/>
              <a:lumOff val="-424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A4E82F-6640-4482-B2FF-7D0CCFB76F58}">
      <dsp:nvSpPr>
        <dsp:cNvPr id="0" name=""/>
        <dsp:cNvSpPr/>
      </dsp:nvSpPr>
      <dsp:spPr>
        <a:xfrm>
          <a:off x="0" y="2912120"/>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a:t>Disseminate information related to new legislation</a:t>
          </a:r>
          <a:endParaRPr lang="en-US" sz="1300" kern="1200"/>
        </a:p>
      </dsp:txBody>
      <dsp:txXfrm>
        <a:off x="0" y="2912120"/>
        <a:ext cx="10058399" cy="291165"/>
      </dsp:txXfrm>
    </dsp:sp>
    <dsp:sp modelId="{7234E3AF-EE59-445E-BBDB-9B5A4A922F2D}">
      <dsp:nvSpPr>
        <dsp:cNvPr id="0" name=""/>
        <dsp:cNvSpPr/>
      </dsp:nvSpPr>
      <dsp:spPr>
        <a:xfrm>
          <a:off x="0" y="3203286"/>
          <a:ext cx="10058399" cy="0"/>
        </a:xfrm>
        <a:prstGeom prst="line">
          <a:avLst/>
        </a:prstGeom>
        <a:solidFill>
          <a:schemeClr val="accent5">
            <a:hueOff val="1949860"/>
            <a:satOff val="-21900"/>
            <a:lumOff val="-4673"/>
            <a:alphaOff val="0"/>
          </a:schemeClr>
        </a:solidFill>
        <a:ln w="15875" cap="flat" cmpd="sng" algn="ctr">
          <a:solidFill>
            <a:schemeClr val="accent5">
              <a:hueOff val="1949860"/>
              <a:satOff val="-21900"/>
              <a:lumOff val="-46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284542-9579-487E-92F9-2599100D8FAF}">
      <dsp:nvSpPr>
        <dsp:cNvPr id="0" name=""/>
        <dsp:cNvSpPr/>
      </dsp:nvSpPr>
      <dsp:spPr>
        <a:xfrm>
          <a:off x="0" y="3203286"/>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Develop and Attend MPO Certification Meetings</a:t>
          </a:r>
          <a:endParaRPr lang="en-US" sz="1300" kern="1200" dirty="0"/>
        </a:p>
      </dsp:txBody>
      <dsp:txXfrm>
        <a:off x="0" y="3203286"/>
        <a:ext cx="10058399" cy="291165"/>
      </dsp:txXfrm>
    </dsp:sp>
    <dsp:sp modelId="{0AB92EEC-C703-437F-8331-69C08873BF93}">
      <dsp:nvSpPr>
        <dsp:cNvPr id="0" name=""/>
        <dsp:cNvSpPr/>
      </dsp:nvSpPr>
      <dsp:spPr>
        <a:xfrm>
          <a:off x="0" y="3494452"/>
          <a:ext cx="10058399" cy="0"/>
        </a:xfrm>
        <a:prstGeom prst="line">
          <a:avLst/>
        </a:prstGeom>
        <a:solidFill>
          <a:schemeClr val="accent5">
            <a:hueOff val="2127120"/>
            <a:satOff val="-23891"/>
            <a:lumOff val="-5098"/>
            <a:alphaOff val="0"/>
          </a:schemeClr>
        </a:solidFill>
        <a:ln w="15875" cap="flat" cmpd="sng" algn="ctr">
          <a:solidFill>
            <a:schemeClr val="accent5">
              <a:hueOff val="2127120"/>
              <a:satOff val="-23891"/>
              <a:lumOff val="-509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57FB9C-70F6-4673-A999-91CAD77736E3}">
      <dsp:nvSpPr>
        <dsp:cNvPr id="0" name=""/>
        <dsp:cNvSpPr/>
      </dsp:nvSpPr>
      <dsp:spPr>
        <a:xfrm>
          <a:off x="0" y="349445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Review and submit requests to spend over $1,500 to Bureau Chief </a:t>
          </a:r>
          <a:endParaRPr lang="en-US" sz="1300" kern="1200" dirty="0"/>
        </a:p>
      </dsp:txBody>
      <dsp:txXfrm>
        <a:off x="0" y="3494452"/>
        <a:ext cx="10058399" cy="29116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7AE076-99BE-464A-A5CB-C6B5E91C5797}">
      <dsp:nvSpPr>
        <dsp:cNvPr id="0" name=""/>
        <dsp:cNvSpPr/>
      </dsp:nvSpPr>
      <dsp:spPr>
        <a:xfrm>
          <a:off x="0" y="0"/>
          <a:ext cx="10058399"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28DDA5-4636-4909-9CA0-7EA8FCC1F61A}">
      <dsp:nvSpPr>
        <dsp:cNvPr id="0" name=""/>
        <dsp:cNvSpPr/>
      </dsp:nvSpPr>
      <dsp:spPr>
        <a:xfrm>
          <a:off x="0" y="0"/>
          <a:ext cx="10058399" cy="473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Host Cube Training (Give opening remarks)</a:t>
          </a:r>
          <a:endParaRPr lang="en-US" sz="2100" kern="1200" dirty="0"/>
        </a:p>
      </dsp:txBody>
      <dsp:txXfrm>
        <a:off x="0" y="0"/>
        <a:ext cx="10058399" cy="473260"/>
      </dsp:txXfrm>
    </dsp:sp>
    <dsp:sp modelId="{BDF4FFE7-2C81-4BF2-9F71-F5074B6C33EC}">
      <dsp:nvSpPr>
        <dsp:cNvPr id="0" name=""/>
        <dsp:cNvSpPr/>
      </dsp:nvSpPr>
      <dsp:spPr>
        <a:xfrm>
          <a:off x="0" y="473260"/>
          <a:ext cx="10058399" cy="0"/>
        </a:xfrm>
        <a:prstGeom prst="line">
          <a:avLst/>
        </a:prstGeom>
        <a:solidFill>
          <a:schemeClr val="accent5">
            <a:hueOff val="303874"/>
            <a:satOff val="-3413"/>
            <a:lumOff val="-728"/>
            <a:alphaOff val="0"/>
          </a:schemeClr>
        </a:solidFill>
        <a:ln w="15875" cap="flat" cmpd="sng" algn="ctr">
          <a:solidFill>
            <a:schemeClr val="accent5">
              <a:hueOff val="303874"/>
              <a:satOff val="-3413"/>
              <a:lumOff val="-72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6CE486-4F19-480C-B2E5-DCF29A0C215D}">
      <dsp:nvSpPr>
        <dsp:cNvPr id="0" name=""/>
        <dsp:cNvSpPr/>
      </dsp:nvSpPr>
      <dsp:spPr>
        <a:xfrm>
          <a:off x="0" y="473260"/>
          <a:ext cx="10058399" cy="473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Meet with consultants</a:t>
          </a:r>
          <a:endParaRPr lang="en-US" sz="2100" kern="1200"/>
        </a:p>
      </dsp:txBody>
      <dsp:txXfrm>
        <a:off x="0" y="473260"/>
        <a:ext cx="10058399" cy="473260"/>
      </dsp:txXfrm>
    </dsp:sp>
    <dsp:sp modelId="{9A88A174-47C1-4336-BBC9-33962C6FC5A5}">
      <dsp:nvSpPr>
        <dsp:cNvPr id="0" name=""/>
        <dsp:cNvSpPr/>
      </dsp:nvSpPr>
      <dsp:spPr>
        <a:xfrm>
          <a:off x="0" y="946520"/>
          <a:ext cx="10058399" cy="0"/>
        </a:xfrm>
        <a:prstGeom prst="line">
          <a:avLst/>
        </a:prstGeom>
        <a:solidFill>
          <a:schemeClr val="accent5">
            <a:hueOff val="607749"/>
            <a:satOff val="-6826"/>
            <a:lumOff val="-1457"/>
            <a:alphaOff val="0"/>
          </a:schemeClr>
        </a:solidFill>
        <a:ln w="15875" cap="flat" cmpd="sng" algn="ctr">
          <a:solidFill>
            <a:schemeClr val="accent5">
              <a:hueOff val="607749"/>
              <a:satOff val="-6826"/>
              <a:lumOff val="-145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C2605E-A384-4979-834C-52DE6925E4F4}">
      <dsp:nvSpPr>
        <dsp:cNvPr id="0" name=""/>
        <dsp:cNvSpPr/>
      </dsp:nvSpPr>
      <dsp:spPr>
        <a:xfrm>
          <a:off x="0" y="946520"/>
          <a:ext cx="10058399" cy="473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Attend FHWA Risk Assessment Meeting</a:t>
          </a:r>
          <a:endParaRPr lang="en-US" sz="2100" kern="1200"/>
        </a:p>
      </dsp:txBody>
      <dsp:txXfrm>
        <a:off x="0" y="946520"/>
        <a:ext cx="10058399" cy="473260"/>
      </dsp:txXfrm>
    </dsp:sp>
    <dsp:sp modelId="{41AADCCC-8DDD-4836-BC23-5B4A5F50CF08}">
      <dsp:nvSpPr>
        <dsp:cNvPr id="0" name=""/>
        <dsp:cNvSpPr/>
      </dsp:nvSpPr>
      <dsp:spPr>
        <a:xfrm>
          <a:off x="0" y="1419780"/>
          <a:ext cx="10058399" cy="0"/>
        </a:xfrm>
        <a:prstGeom prst="line">
          <a:avLst/>
        </a:prstGeom>
        <a:solidFill>
          <a:schemeClr val="accent5">
            <a:hueOff val="911623"/>
            <a:satOff val="-10239"/>
            <a:lumOff val="-2185"/>
            <a:alphaOff val="0"/>
          </a:schemeClr>
        </a:solidFill>
        <a:ln w="15875" cap="flat" cmpd="sng" algn="ctr">
          <a:solidFill>
            <a:schemeClr val="accent5">
              <a:hueOff val="911623"/>
              <a:satOff val="-10239"/>
              <a:lumOff val="-218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494D41-7C89-4A20-980F-7FC1FA0B3A96}">
      <dsp:nvSpPr>
        <dsp:cNvPr id="0" name=""/>
        <dsp:cNvSpPr/>
      </dsp:nvSpPr>
      <dsp:spPr>
        <a:xfrm>
          <a:off x="0" y="1419780"/>
          <a:ext cx="10058399" cy="473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Attend FHWA and FTA Planning Finding Meeting</a:t>
          </a:r>
          <a:endParaRPr lang="en-US" sz="2100" kern="1200"/>
        </a:p>
      </dsp:txBody>
      <dsp:txXfrm>
        <a:off x="0" y="1419780"/>
        <a:ext cx="10058399" cy="473260"/>
      </dsp:txXfrm>
    </dsp:sp>
    <dsp:sp modelId="{ECA8F08E-464E-45AC-8918-687B19B4D766}">
      <dsp:nvSpPr>
        <dsp:cNvPr id="0" name=""/>
        <dsp:cNvSpPr/>
      </dsp:nvSpPr>
      <dsp:spPr>
        <a:xfrm>
          <a:off x="0" y="1893040"/>
          <a:ext cx="10058399" cy="0"/>
        </a:xfrm>
        <a:prstGeom prst="line">
          <a:avLst/>
        </a:prstGeom>
        <a:solidFill>
          <a:schemeClr val="accent5">
            <a:hueOff val="1215497"/>
            <a:satOff val="-13652"/>
            <a:lumOff val="-2913"/>
            <a:alphaOff val="0"/>
          </a:schemeClr>
        </a:solidFill>
        <a:ln w="15875" cap="flat" cmpd="sng" algn="ctr">
          <a:solidFill>
            <a:schemeClr val="accent5">
              <a:hueOff val="1215497"/>
              <a:satOff val="-13652"/>
              <a:lumOff val="-291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DC9EEA-E2AE-4F16-A09F-2BBD098D942E}">
      <dsp:nvSpPr>
        <dsp:cNvPr id="0" name=""/>
        <dsp:cNvSpPr/>
      </dsp:nvSpPr>
      <dsp:spPr>
        <a:xfrm>
          <a:off x="0" y="1893040"/>
          <a:ext cx="10058399" cy="473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Host monthly MPO and RPO Planner’s Conference</a:t>
          </a:r>
          <a:endParaRPr lang="en-US" sz="2100" kern="1200"/>
        </a:p>
      </dsp:txBody>
      <dsp:txXfrm>
        <a:off x="0" y="1893040"/>
        <a:ext cx="10058399" cy="473260"/>
      </dsp:txXfrm>
    </dsp:sp>
    <dsp:sp modelId="{E681CECC-E560-4E7C-BFC0-179D0BB4FB70}">
      <dsp:nvSpPr>
        <dsp:cNvPr id="0" name=""/>
        <dsp:cNvSpPr/>
      </dsp:nvSpPr>
      <dsp:spPr>
        <a:xfrm>
          <a:off x="0" y="2366300"/>
          <a:ext cx="10058399" cy="0"/>
        </a:xfrm>
        <a:prstGeom prst="line">
          <a:avLst/>
        </a:prstGeom>
        <a:solidFill>
          <a:schemeClr val="accent5">
            <a:hueOff val="1519371"/>
            <a:satOff val="-17065"/>
            <a:lumOff val="-3641"/>
            <a:alphaOff val="0"/>
          </a:schemeClr>
        </a:solidFill>
        <a:ln w="15875" cap="flat" cmpd="sng" algn="ctr">
          <a:solidFill>
            <a:schemeClr val="accent5">
              <a:hueOff val="1519371"/>
              <a:satOff val="-17065"/>
              <a:lumOff val="-364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3CB0FD-368B-4B94-92AF-61B0759F697F}">
      <dsp:nvSpPr>
        <dsp:cNvPr id="0" name=""/>
        <dsp:cNvSpPr/>
      </dsp:nvSpPr>
      <dsp:spPr>
        <a:xfrm>
          <a:off x="0" y="2366300"/>
          <a:ext cx="10058399" cy="473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Monitor census timeline</a:t>
          </a:r>
          <a:endParaRPr lang="en-US" sz="2100" kern="1200"/>
        </a:p>
      </dsp:txBody>
      <dsp:txXfrm>
        <a:off x="0" y="2366300"/>
        <a:ext cx="10058399" cy="473260"/>
      </dsp:txXfrm>
    </dsp:sp>
    <dsp:sp modelId="{4DAE2E88-D7E6-4D6A-B134-B5F889B26101}">
      <dsp:nvSpPr>
        <dsp:cNvPr id="0" name=""/>
        <dsp:cNvSpPr/>
      </dsp:nvSpPr>
      <dsp:spPr>
        <a:xfrm>
          <a:off x="0" y="2839560"/>
          <a:ext cx="10058399" cy="0"/>
        </a:xfrm>
        <a:prstGeom prst="line">
          <a:avLst/>
        </a:prstGeom>
        <a:solidFill>
          <a:schemeClr val="accent5">
            <a:hueOff val="1823246"/>
            <a:satOff val="-20478"/>
            <a:lumOff val="-4370"/>
            <a:alphaOff val="0"/>
          </a:schemeClr>
        </a:solidFill>
        <a:ln w="15875" cap="flat" cmpd="sng" algn="ctr">
          <a:solidFill>
            <a:schemeClr val="accent5">
              <a:hueOff val="1823246"/>
              <a:satOff val="-20478"/>
              <a:lumOff val="-437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A4E82F-6640-4482-B2FF-7D0CCFB76F58}">
      <dsp:nvSpPr>
        <dsp:cNvPr id="0" name=""/>
        <dsp:cNvSpPr/>
      </dsp:nvSpPr>
      <dsp:spPr>
        <a:xfrm>
          <a:off x="0" y="2839560"/>
          <a:ext cx="10058399" cy="473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Disseminate information related to new legislation</a:t>
          </a:r>
          <a:endParaRPr lang="en-US" sz="2100" kern="1200" dirty="0"/>
        </a:p>
      </dsp:txBody>
      <dsp:txXfrm>
        <a:off x="0" y="2839560"/>
        <a:ext cx="10058399" cy="473260"/>
      </dsp:txXfrm>
    </dsp:sp>
    <dsp:sp modelId="{7234E3AF-EE59-445E-BBDB-9B5A4A922F2D}">
      <dsp:nvSpPr>
        <dsp:cNvPr id="0" name=""/>
        <dsp:cNvSpPr/>
      </dsp:nvSpPr>
      <dsp:spPr>
        <a:xfrm>
          <a:off x="0" y="3312820"/>
          <a:ext cx="10058399" cy="0"/>
        </a:xfrm>
        <a:prstGeom prst="line">
          <a:avLst/>
        </a:prstGeom>
        <a:solidFill>
          <a:schemeClr val="accent5">
            <a:hueOff val="2127120"/>
            <a:satOff val="-23891"/>
            <a:lumOff val="-5098"/>
            <a:alphaOff val="0"/>
          </a:schemeClr>
        </a:solidFill>
        <a:ln w="15875" cap="flat" cmpd="sng" algn="ctr">
          <a:solidFill>
            <a:schemeClr val="accent5">
              <a:hueOff val="2127120"/>
              <a:satOff val="-23891"/>
              <a:lumOff val="-509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284542-9579-487E-92F9-2599100D8FAF}">
      <dsp:nvSpPr>
        <dsp:cNvPr id="0" name=""/>
        <dsp:cNvSpPr/>
      </dsp:nvSpPr>
      <dsp:spPr>
        <a:xfrm>
          <a:off x="0" y="3312820"/>
          <a:ext cx="10058399" cy="473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Develop and Attend MPO Certification Meetings</a:t>
          </a:r>
          <a:endParaRPr lang="en-US" sz="2100" kern="1200" dirty="0"/>
        </a:p>
      </dsp:txBody>
      <dsp:txXfrm>
        <a:off x="0" y="3312820"/>
        <a:ext cx="10058399" cy="4732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AA2317-ABD6-45D3-9207-5EC2E44CBFE4}">
      <dsp:nvSpPr>
        <dsp:cNvPr id="0" name=""/>
        <dsp:cNvSpPr/>
      </dsp:nvSpPr>
      <dsp:spPr>
        <a:xfrm>
          <a:off x="0" y="462"/>
          <a:ext cx="10058399"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679599-90C6-4FBF-9D04-7701ABE60004}">
      <dsp:nvSpPr>
        <dsp:cNvPr id="0" name=""/>
        <dsp:cNvSpPr/>
      </dsp:nvSpPr>
      <dsp:spPr>
        <a:xfrm>
          <a:off x="0" y="46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Review and submit requests to flex FHWA funding (Flex Letters) to Bureau Chief</a:t>
          </a:r>
          <a:endParaRPr lang="en-US" sz="1300" kern="1200" dirty="0"/>
        </a:p>
      </dsp:txBody>
      <dsp:txXfrm>
        <a:off x="0" y="462"/>
        <a:ext cx="10058399" cy="291165"/>
      </dsp:txXfrm>
    </dsp:sp>
    <dsp:sp modelId="{E65823B9-7C0E-4A39-88EF-113214A3F871}">
      <dsp:nvSpPr>
        <dsp:cNvPr id="0" name=""/>
        <dsp:cNvSpPr/>
      </dsp:nvSpPr>
      <dsp:spPr>
        <a:xfrm>
          <a:off x="0" y="291627"/>
          <a:ext cx="10058399" cy="0"/>
        </a:xfrm>
        <a:prstGeom prst="line">
          <a:avLst/>
        </a:prstGeom>
        <a:solidFill>
          <a:schemeClr val="accent5">
            <a:hueOff val="177260"/>
            <a:satOff val="-1991"/>
            <a:lumOff val="-425"/>
            <a:alphaOff val="0"/>
          </a:schemeClr>
        </a:solidFill>
        <a:ln w="15875" cap="flat" cmpd="sng" algn="ctr">
          <a:solidFill>
            <a:schemeClr val="accent5">
              <a:hueOff val="177260"/>
              <a:satOff val="-1991"/>
              <a:lumOff val="-42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DED536-AE7E-4C4C-B844-9575B389A95A}">
      <dsp:nvSpPr>
        <dsp:cNvPr id="0" name=""/>
        <dsp:cNvSpPr/>
      </dsp:nvSpPr>
      <dsp:spPr>
        <a:xfrm>
          <a:off x="0" y="29162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Deal with new initiatives (i.e. ATIB)</a:t>
          </a:r>
          <a:endParaRPr lang="en-US" sz="1300" kern="1200" dirty="0"/>
        </a:p>
      </dsp:txBody>
      <dsp:txXfrm>
        <a:off x="0" y="291627"/>
        <a:ext cx="10058399" cy="291165"/>
      </dsp:txXfrm>
    </dsp:sp>
    <dsp:sp modelId="{897AE076-99BE-464A-A5CB-C6B5E91C5797}">
      <dsp:nvSpPr>
        <dsp:cNvPr id="0" name=""/>
        <dsp:cNvSpPr/>
      </dsp:nvSpPr>
      <dsp:spPr>
        <a:xfrm>
          <a:off x="0" y="582793"/>
          <a:ext cx="10058399" cy="0"/>
        </a:xfrm>
        <a:prstGeom prst="line">
          <a:avLst/>
        </a:prstGeom>
        <a:solidFill>
          <a:schemeClr val="accent5">
            <a:hueOff val="354520"/>
            <a:satOff val="-3982"/>
            <a:lumOff val="-850"/>
            <a:alphaOff val="0"/>
          </a:schemeClr>
        </a:solidFill>
        <a:ln w="15875" cap="flat" cmpd="sng" algn="ctr">
          <a:solidFill>
            <a:schemeClr val="accent5">
              <a:hueOff val="354520"/>
              <a:satOff val="-3982"/>
              <a:lumOff val="-85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28DDA5-4636-4909-9CA0-7EA8FCC1F61A}">
      <dsp:nvSpPr>
        <dsp:cNvPr id="0" name=""/>
        <dsp:cNvSpPr/>
      </dsp:nvSpPr>
      <dsp:spPr>
        <a:xfrm>
          <a:off x="0" y="582793"/>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Do invoice calculations</a:t>
          </a:r>
          <a:endParaRPr lang="en-US" sz="1300" kern="1200" dirty="0">
            <a:highlight>
              <a:srgbClr val="FFFF00"/>
            </a:highlight>
          </a:endParaRPr>
        </a:p>
      </dsp:txBody>
      <dsp:txXfrm>
        <a:off x="0" y="582793"/>
        <a:ext cx="10058399" cy="291165"/>
      </dsp:txXfrm>
    </dsp:sp>
    <dsp:sp modelId="{276D0D94-BB0A-47FE-BAAA-F0B70F759C86}">
      <dsp:nvSpPr>
        <dsp:cNvPr id="0" name=""/>
        <dsp:cNvSpPr/>
      </dsp:nvSpPr>
      <dsp:spPr>
        <a:xfrm>
          <a:off x="0" y="873959"/>
          <a:ext cx="10058399" cy="0"/>
        </a:xfrm>
        <a:prstGeom prst="line">
          <a:avLst/>
        </a:prstGeom>
        <a:solidFill>
          <a:schemeClr val="accent5">
            <a:hueOff val="531780"/>
            <a:satOff val="-5973"/>
            <a:lumOff val="-1275"/>
            <a:alphaOff val="0"/>
          </a:schemeClr>
        </a:solidFill>
        <a:ln w="15875" cap="flat" cmpd="sng" algn="ctr">
          <a:solidFill>
            <a:schemeClr val="accent5">
              <a:hueOff val="531780"/>
              <a:satOff val="-5973"/>
              <a:lumOff val="-1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A9B5C3-9271-4D44-A028-CB58EF701D88}">
      <dsp:nvSpPr>
        <dsp:cNvPr id="0" name=""/>
        <dsp:cNvSpPr/>
      </dsp:nvSpPr>
      <dsp:spPr>
        <a:xfrm>
          <a:off x="0" y="873959"/>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Make changes to County Balance Sheet</a:t>
          </a:r>
          <a:endParaRPr lang="en-US" sz="1300" kern="1200" dirty="0"/>
        </a:p>
      </dsp:txBody>
      <dsp:txXfrm>
        <a:off x="0" y="873959"/>
        <a:ext cx="10058399" cy="291165"/>
      </dsp:txXfrm>
    </dsp:sp>
    <dsp:sp modelId="{BDF4FFE7-2C81-4BF2-9F71-F5074B6C33EC}">
      <dsp:nvSpPr>
        <dsp:cNvPr id="0" name=""/>
        <dsp:cNvSpPr/>
      </dsp:nvSpPr>
      <dsp:spPr>
        <a:xfrm>
          <a:off x="0" y="1165125"/>
          <a:ext cx="10058399" cy="0"/>
        </a:xfrm>
        <a:prstGeom prst="line">
          <a:avLst/>
        </a:prstGeom>
        <a:solidFill>
          <a:schemeClr val="accent5">
            <a:hueOff val="709040"/>
            <a:satOff val="-7964"/>
            <a:lumOff val="-1699"/>
            <a:alphaOff val="0"/>
          </a:schemeClr>
        </a:solidFill>
        <a:ln w="15875" cap="flat" cmpd="sng" algn="ctr">
          <a:solidFill>
            <a:schemeClr val="accent5">
              <a:hueOff val="709040"/>
              <a:satOff val="-7964"/>
              <a:lumOff val="-16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6CE486-4F19-480C-B2E5-DCF29A0C215D}">
      <dsp:nvSpPr>
        <dsp:cNvPr id="0" name=""/>
        <dsp:cNvSpPr/>
      </dsp:nvSpPr>
      <dsp:spPr>
        <a:xfrm>
          <a:off x="0" y="1165125"/>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Work on LTPS programming projects</a:t>
          </a:r>
          <a:endParaRPr lang="en-US" sz="1300" kern="1200" dirty="0"/>
        </a:p>
      </dsp:txBody>
      <dsp:txXfrm>
        <a:off x="0" y="1165125"/>
        <a:ext cx="10058399" cy="291165"/>
      </dsp:txXfrm>
    </dsp:sp>
    <dsp:sp modelId="{9A88A174-47C1-4336-BBC9-33962C6FC5A5}">
      <dsp:nvSpPr>
        <dsp:cNvPr id="0" name=""/>
        <dsp:cNvSpPr/>
      </dsp:nvSpPr>
      <dsp:spPr>
        <a:xfrm>
          <a:off x="0" y="1456291"/>
          <a:ext cx="10058399" cy="0"/>
        </a:xfrm>
        <a:prstGeom prst="line">
          <a:avLst/>
        </a:prstGeom>
        <a:solidFill>
          <a:schemeClr val="accent5">
            <a:hueOff val="886300"/>
            <a:satOff val="-9955"/>
            <a:lumOff val="-2124"/>
            <a:alphaOff val="0"/>
          </a:schemeClr>
        </a:solidFill>
        <a:ln w="15875" cap="flat" cmpd="sng" algn="ctr">
          <a:solidFill>
            <a:schemeClr val="accent5">
              <a:hueOff val="886300"/>
              <a:satOff val="-9955"/>
              <a:lumOff val="-21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C2605E-A384-4979-834C-52DE6925E4F4}">
      <dsp:nvSpPr>
        <dsp:cNvPr id="0" name=""/>
        <dsp:cNvSpPr/>
      </dsp:nvSpPr>
      <dsp:spPr>
        <a:xfrm>
          <a:off x="0" y="1456291"/>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Review project agreements</a:t>
          </a:r>
          <a:endParaRPr lang="en-US" sz="1300" kern="1200" dirty="0"/>
        </a:p>
      </dsp:txBody>
      <dsp:txXfrm>
        <a:off x="0" y="1456291"/>
        <a:ext cx="10058399" cy="291165"/>
      </dsp:txXfrm>
    </dsp:sp>
    <dsp:sp modelId="{41AADCCC-8DDD-4836-BC23-5B4A5F50CF08}">
      <dsp:nvSpPr>
        <dsp:cNvPr id="0" name=""/>
        <dsp:cNvSpPr/>
      </dsp:nvSpPr>
      <dsp:spPr>
        <a:xfrm>
          <a:off x="0" y="1747457"/>
          <a:ext cx="10058399" cy="0"/>
        </a:xfrm>
        <a:prstGeom prst="line">
          <a:avLst/>
        </a:prstGeom>
        <a:solidFill>
          <a:schemeClr val="accent5">
            <a:hueOff val="1063560"/>
            <a:satOff val="-11946"/>
            <a:lumOff val="-2549"/>
            <a:alphaOff val="0"/>
          </a:schemeClr>
        </a:solidFill>
        <a:ln w="15875" cap="flat" cmpd="sng" algn="ctr">
          <a:solidFill>
            <a:schemeClr val="accent5">
              <a:hueOff val="1063560"/>
              <a:satOff val="-11946"/>
              <a:lumOff val="-254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494D41-7C89-4A20-980F-7FC1FA0B3A96}">
      <dsp:nvSpPr>
        <dsp:cNvPr id="0" name=""/>
        <dsp:cNvSpPr/>
      </dsp:nvSpPr>
      <dsp:spPr>
        <a:xfrm>
          <a:off x="0" y="1747457"/>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1747457"/>
        <a:ext cx="10058399" cy="291165"/>
      </dsp:txXfrm>
    </dsp:sp>
    <dsp:sp modelId="{ECA8F08E-464E-45AC-8918-687B19B4D766}">
      <dsp:nvSpPr>
        <dsp:cNvPr id="0" name=""/>
        <dsp:cNvSpPr/>
      </dsp:nvSpPr>
      <dsp:spPr>
        <a:xfrm>
          <a:off x="0" y="2038622"/>
          <a:ext cx="10058399" cy="0"/>
        </a:xfrm>
        <a:prstGeom prst="line">
          <a:avLst/>
        </a:prstGeom>
        <a:solidFill>
          <a:schemeClr val="accent5">
            <a:hueOff val="1240820"/>
            <a:satOff val="-13936"/>
            <a:lumOff val="-2974"/>
            <a:alphaOff val="0"/>
          </a:schemeClr>
        </a:solidFill>
        <a:ln w="15875" cap="flat" cmpd="sng" algn="ctr">
          <a:solidFill>
            <a:schemeClr val="accent5">
              <a:hueOff val="1240820"/>
              <a:satOff val="-13936"/>
              <a:lumOff val="-297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DC9EEA-E2AE-4F16-A09F-2BBD098D942E}">
      <dsp:nvSpPr>
        <dsp:cNvPr id="0" name=""/>
        <dsp:cNvSpPr/>
      </dsp:nvSpPr>
      <dsp:spPr>
        <a:xfrm>
          <a:off x="0" y="203862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2038622"/>
        <a:ext cx="10058399" cy="291165"/>
      </dsp:txXfrm>
    </dsp:sp>
    <dsp:sp modelId="{E681CECC-E560-4E7C-BFC0-179D0BB4FB70}">
      <dsp:nvSpPr>
        <dsp:cNvPr id="0" name=""/>
        <dsp:cNvSpPr/>
      </dsp:nvSpPr>
      <dsp:spPr>
        <a:xfrm>
          <a:off x="0" y="2329788"/>
          <a:ext cx="10058399" cy="0"/>
        </a:xfrm>
        <a:prstGeom prst="line">
          <a:avLst/>
        </a:prstGeom>
        <a:solidFill>
          <a:schemeClr val="accent5">
            <a:hueOff val="1418080"/>
            <a:satOff val="-15927"/>
            <a:lumOff val="-3399"/>
            <a:alphaOff val="0"/>
          </a:schemeClr>
        </a:solidFill>
        <a:ln w="15875" cap="flat" cmpd="sng" algn="ctr">
          <a:solidFill>
            <a:schemeClr val="accent5">
              <a:hueOff val="1418080"/>
              <a:satOff val="-15927"/>
              <a:lumOff val="-33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3CB0FD-368B-4B94-92AF-61B0759F697F}">
      <dsp:nvSpPr>
        <dsp:cNvPr id="0" name=""/>
        <dsp:cNvSpPr/>
      </dsp:nvSpPr>
      <dsp:spPr>
        <a:xfrm>
          <a:off x="0" y="2329788"/>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2329788"/>
        <a:ext cx="10058399" cy="291165"/>
      </dsp:txXfrm>
    </dsp:sp>
    <dsp:sp modelId="{BD3B5E05-8246-4650-BAD2-3002E216DF93}">
      <dsp:nvSpPr>
        <dsp:cNvPr id="0" name=""/>
        <dsp:cNvSpPr/>
      </dsp:nvSpPr>
      <dsp:spPr>
        <a:xfrm>
          <a:off x="0" y="2620954"/>
          <a:ext cx="10058399" cy="0"/>
        </a:xfrm>
        <a:prstGeom prst="line">
          <a:avLst/>
        </a:prstGeom>
        <a:solidFill>
          <a:schemeClr val="accent5">
            <a:hueOff val="1595340"/>
            <a:satOff val="-17918"/>
            <a:lumOff val="-3824"/>
            <a:alphaOff val="0"/>
          </a:schemeClr>
        </a:solidFill>
        <a:ln w="15875" cap="flat" cmpd="sng" algn="ctr">
          <a:solidFill>
            <a:schemeClr val="accent5">
              <a:hueOff val="1595340"/>
              <a:satOff val="-17918"/>
              <a:lumOff val="-38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240449-A533-47BE-8A16-47543849450E}">
      <dsp:nvSpPr>
        <dsp:cNvPr id="0" name=""/>
        <dsp:cNvSpPr/>
      </dsp:nvSpPr>
      <dsp:spPr>
        <a:xfrm>
          <a:off x="0" y="2620954"/>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2620954"/>
        <a:ext cx="10058399" cy="291165"/>
      </dsp:txXfrm>
    </dsp:sp>
    <dsp:sp modelId="{4DAE2E88-D7E6-4D6A-B134-B5F889B26101}">
      <dsp:nvSpPr>
        <dsp:cNvPr id="0" name=""/>
        <dsp:cNvSpPr/>
      </dsp:nvSpPr>
      <dsp:spPr>
        <a:xfrm>
          <a:off x="0" y="2912120"/>
          <a:ext cx="10058399" cy="0"/>
        </a:xfrm>
        <a:prstGeom prst="line">
          <a:avLst/>
        </a:prstGeom>
        <a:solidFill>
          <a:schemeClr val="accent5">
            <a:hueOff val="1772600"/>
            <a:satOff val="-19909"/>
            <a:lumOff val="-4248"/>
            <a:alphaOff val="0"/>
          </a:schemeClr>
        </a:solidFill>
        <a:ln w="15875" cap="flat" cmpd="sng" algn="ctr">
          <a:solidFill>
            <a:schemeClr val="accent5">
              <a:hueOff val="1772600"/>
              <a:satOff val="-19909"/>
              <a:lumOff val="-424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A4E82F-6640-4482-B2FF-7D0CCFB76F58}">
      <dsp:nvSpPr>
        <dsp:cNvPr id="0" name=""/>
        <dsp:cNvSpPr/>
      </dsp:nvSpPr>
      <dsp:spPr>
        <a:xfrm>
          <a:off x="0" y="2912120"/>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2912120"/>
        <a:ext cx="10058399" cy="291165"/>
      </dsp:txXfrm>
    </dsp:sp>
    <dsp:sp modelId="{7234E3AF-EE59-445E-BBDB-9B5A4A922F2D}">
      <dsp:nvSpPr>
        <dsp:cNvPr id="0" name=""/>
        <dsp:cNvSpPr/>
      </dsp:nvSpPr>
      <dsp:spPr>
        <a:xfrm>
          <a:off x="0" y="3203286"/>
          <a:ext cx="10058399" cy="0"/>
        </a:xfrm>
        <a:prstGeom prst="line">
          <a:avLst/>
        </a:prstGeom>
        <a:solidFill>
          <a:schemeClr val="accent5">
            <a:hueOff val="1949860"/>
            <a:satOff val="-21900"/>
            <a:lumOff val="-4673"/>
            <a:alphaOff val="0"/>
          </a:schemeClr>
        </a:solidFill>
        <a:ln w="15875" cap="flat" cmpd="sng" algn="ctr">
          <a:solidFill>
            <a:schemeClr val="accent5">
              <a:hueOff val="1949860"/>
              <a:satOff val="-21900"/>
              <a:lumOff val="-46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284542-9579-487E-92F9-2599100D8FAF}">
      <dsp:nvSpPr>
        <dsp:cNvPr id="0" name=""/>
        <dsp:cNvSpPr/>
      </dsp:nvSpPr>
      <dsp:spPr>
        <a:xfrm>
          <a:off x="0" y="3203286"/>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p>
      </dsp:txBody>
      <dsp:txXfrm>
        <a:off x="0" y="3203286"/>
        <a:ext cx="10058399" cy="291165"/>
      </dsp:txXfrm>
    </dsp:sp>
    <dsp:sp modelId="{0AB92EEC-C703-437F-8331-69C08873BF93}">
      <dsp:nvSpPr>
        <dsp:cNvPr id="0" name=""/>
        <dsp:cNvSpPr/>
      </dsp:nvSpPr>
      <dsp:spPr>
        <a:xfrm>
          <a:off x="0" y="3494452"/>
          <a:ext cx="10058399" cy="0"/>
        </a:xfrm>
        <a:prstGeom prst="line">
          <a:avLst/>
        </a:prstGeom>
        <a:solidFill>
          <a:schemeClr val="accent5">
            <a:hueOff val="2127120"/>
            <a:satOff val="-23891"/>
            <a:lumOff val="-5098"/>
            <a:alphaOff val="0"/>
          </a:schemeClr>
        </a:solidFill>
        <a:ln w="15875" cap="flat" cmpd="sng" algn="ctr">
          <a:solidFill>
            <a:schemeClr val="accent5">
              <a:hueOff val="2127120"/>
              <a:satOff val="-23891"/>
              <a:lumOff val="-509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57FB9C-70F6-4673-A999-91CAD77736E3}">
      <dsp:nvSpPr>
        <dsp:cNvPr id="0" name=""/>
        <dsp:cNvSpPr/>
      </dsp:nvSpPr>
      <dsp:spPr>
        <a:xfrm>
          <a:off x="0" y="3494452"/>
          <a:ext cx="10058399" cy="291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endParaRPr lang="en-US" sz="1300" kern="1200" dirty="0">
            <a:highlight>
              <a:srgbClr val="FFFF00"/>
            </a:highlight>
          </a:endParaRPr>
        </a:p>
      </dsp:txBody>
      <dsp:txXfrm>
        <a:off x="0" y="3494452"/>
        <a:ext cx="10058399" cy="291165"/>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38475" cy="4667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0" y="0"/>
            <a:ext cx="3038475" cy="466726"/>
          </a:xfrm>
          <a:prstGeom prst="rect">
            <a:avLst/>
          </a:prstGeom>
        </p:spPr>
        <p:txBody>
          <a:bodyPr vert="horz" lIns="91440" tIns="45720" rIns="91440" bIns="45720" rtlCol="0"/>
          <a:lstStyle>
            <a:lvl1pPr algn="r">
              <a:defRPr sz="1200"/>
            </a:lvl1pPr>
          </a:lstStyle>
          <a:p>
            <a:fld id="{0397D952-899B-499C-A5C5-5DB620337BD2}" type="datetimeFigureOut">
              <a:rPr lang="en-US" smtClean="0"/>
              <a:t>3/10/2022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6"/>
            <a:ext cx="5607050" cy="366077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76"/>
            <a:ext cx="3038475" cy="4667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0" y="8829676"/>
            <a:ext cx="3038475" cy="466726"/>
          </a:xfrm>
          <a:prstGeom prst="rect">
            <a:avLst/>
          </a:prstGeom>
        </p:spPr>
        <p:txBody>
          <a:bodyPr vert="horz" lIns="91440" tIns="45720" rIns="91440" bIns="45720" rtlCol="0" anchor="b"/>
          <a:lstStyle>
            <a:lvl1pPr algn="r">
              <a:defRPr sz="1200"/>
            </a:lvl1pPr>
          </a:lstStyle>
          <a:p>
            <a:fld id="{D00E4F64-374C-4A24-AD36-FFFEDDB52BEC}" type="slidenum">
              <a:rPr lang="en-US" smtClean="0"/>
              <a:t>‹#›</a:t>
            </a:fld>
            <a:endParaRPr lang="en-US"/>
          </a:p>
        </p:txBody>
      </p:sp>
    </p:spTree>
    <p:extLst>
      <p:ext uri="{BB962C8B-B14F-4D97-AF65-F5344CB8AC3E}">
        <p14:creationId xmlns:p14="http://schemas.microsoft.com/office/powerpoint/2010/main" val="314715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1</a:t>
            </a:fld>
            <a:endParaRPr lang="en-US"/>
          </a:p>
        </p:txBody>
      </p:sp>
    </p:spTree>
    <p:extLst>
      <p:ext uri="{BB962C8B-B14F-4D97-AF65-F5344CB8AC3E}">
        <p14:creationId xmlns:p14="http://schemas.microsoft.com/office/powerpoint/2010/main" val="1887537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19</a:t>
            </a:fld>
            <a:endParaRPr lang="en-US"/>
          </a:p>
        </p:txBody>
      </p:sp>
    </p:spTree>
    <p:extLst>
      <p:ext uri="{BB962C8B-B14F-4D97-AF65-F5344CB8AC3E}">
        <p14:creationId xmlns:p14="http://schemas.microsoft.com/office/powerpoint/2010/main" val="40085402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27</a:t>
            </a:fld>
            <a:endParaRPr lang="en-US"/>
          </a:p>
        </p:txBody>
      </p:sp>
    </p:spTree>
    <p:extLst>
      <p:ext uri="{BB962C8B-B14F-4D97-AF65-F5344CB8AC3E}">
        <p14:creationId xmlns:p14="http://schemas.microsoft.com/office/powerpoint/2010/main" val="3858869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30</a:t>
            </a:fld>
            <a:endParaRPr lang="en-US"/>
          </a:p>
        </p:txBody>
      </p:sp>
    </p:spTree>
    <p:extLst>
      <p:ext uri="{BB962C8B-B14F-4D97-AF65-F5344CB8AC3E}">
        <p14:creationId xmlns:p14="http://schemas.microsoft.com/office/powerpoint/2010/main" val="15870287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35</a:t>
            </a:fld>
            <a:endParaRPr lang="en-US"/>
          </a:p>
        </p:txBody>
      </p:sp>
    </p:spTree>
    <p:extLst>
      <p:ext uri="{BB962C8B-B14F-4D97-AF65-F5344CB8AC3E}">
        <p14:creationId xmlns:p14="http://schemas.microsoft.com/office/powerpoint/2010/main" val="20798612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40</a:t>
            </a:fld>
            <a:endParaRPr lang="en-US"/>
          </a:p>
        </p:txBody>
      </p:sp>
    </p:spTree>
    <p:extLst>
      <p:ext uri="{BB962C8B-B14F-4D97-AF65-F5344CB8AC3E}">
        <p14:creationId xmlns:p14="http://schemas.microsoft.com/office/powerpoint/2010/main" val="19761694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42</a:t>
            </a:fld>
            <a:endParaRPr lang="en-US"/>
          </a:p>
        </p:txBody>
      </p:sp>
    </p:spTree>
    <p:extLst>
      <p:ext uri="{BB962C8B-B14F-4D97-AF65-F5344CB8AC3E}">
        <p14:creationId xmlns:p14="http://schemas.microsoft.com/office/powerpoint/2010/main" val="2430410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6</a:t>
            </a:fld>
            <a:endParaRPr lang="en-US"/>
          </a:p>
        </p:txBody>
      </p:sp>
    </p:spTree>
    <p:extLst>
      <p:ext uri="{BB962C8B-B14F-4D97-AF65-F5344CB8AC3E}">
        <p14:creationId xmlns:p14="http://schemas.microsoft.com/office/powerpoint/2010/main" val="3834673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7</a:t>
            </a:fld>
            <a:endParaRPr lang="en-US"/>
          </a:p>
        </p:txBody>
      </p:sp>
    </p:spTree>
    <p:extLst>
      <p:ext uri="{BB962C8B-B14F-4D97-AF65-F5344CB8AC3E}">
        <p14:creationId xmlns:p14="http://schemas.microsoft.com/office/powerpoint/2010/main" val="4248813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8</a:t>
            </a:fld>
            <a:endParaRPr lang="en-US"/>
          </a:p>
        </p:txBody>
      </p:sp>
    </p:spTree>
    <p:extLst>
      <p:ext uri="{BB962C8B-B14F-4D97-AF65-F5344CB8AC3E}">
        <p14:creationId xmlns:p14="http://schemas.microsoft.com/office/powerpoint/2010/main" val="2110110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10</a:t>
            </a:fld>
            <a:endParaRPr lang="en-US"/>
          </a:p>
        </p:txBody>
      </p:sp>
    </p:spTree>
    <p:extLst>
      <p:ext uri="{BB962C8B-B14F-4D97-AF65-F5344CB8AC3E}">
        <p14:creationId xmlns:p14="http://schemas.microsoft.com/office/powerpoint/2010/main" val="2117779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12</a:t>
            </a:fld>
            <a:endParaRPr lang="en-US"/>
          </a:p>
        </p:txBody>
      </p:sp>
    </p:spTree>
    <p:extLst>
      <p:ext uri="{BB962C8B-B14F-4D97-AF65-F5344CB8AC3E}">
        <p14:creationId xmlns:p14="http://schemas.microsoft.com/office/powerpoint/2010/main" val="1705334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14</a:t>
            </a:fld>
            <a:endParaRPr lang="en-US"/>
          </a:p>
        </p:txBody>
      </p:sp>
    </p:spTree>
    <p:extLst>
      <p:ext uri="{BB962C8B-B14F-4D97-AF65-F5344CB8AC3E}">
        <p14:creationId xmlns:p14="http://schemas.microsoft.com/office/powerpoint/2010/main" val="972081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16</a:t>
            </a:fld>
            <a:endParaRPr lang="en-US"/>
          </a:p>
        </p:txBody>
      </p:sp>
    </p:spTree>
    <p:extLst>
      <p:ext uri="{BB962C8B-B14F-4D97-AF65-F5344CB8AC3E}">
        <p14:creationId xmlns:p14="http://schemas.microsoft.com/office/powerpoint/2010/main" val="26395797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0E4F64-374C-4A24-AD36-FFFEDDB52BEC}" type="slidenum">
              <a:rPr lang="en-US" smtClean="0"/>
              <a:t>17</a:t>
            </a:fld>
            <a:endParaRPr lang="en-US"/>
          </a:p>
        </p:txBody>
      </p:sp>
    </p:spTree>
    <p:extLst>
      <p:ext uri="{BB962C8B-B14F-4D97-AF65-F5344CB8AC3E}">
        <p14:creationId xmlns:p14="http://schemas.microsoft.com/office/powerpoint/2010/main" val="371722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3/10/2022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271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3/10/2022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15628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3/10/2022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34081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3/10/2022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81404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smtClean="0"/>
              <a:t>3/10/2022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2540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3/10/2022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22984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3/10/2022</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79385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3/10/2022</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19353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21D9284-D300-4297-87F7-E791DCC15DB1}" type="datetimeFigureOut">
              <a:rPr lang="en-US" smtClean="0"/>
              <a:t>3/10/2022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78207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7D525BB-DA17-4BA0-B3C8-3AC3ABC827E6}" type="datetimeFigureOut">
              <a:rPr lang="en-US" smtClean="0"/>
              <a:t>3/10/2022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
              </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3392185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smtClean="0"/>
              <a:t>3/10/2022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88994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CBC1C18-307B-4F68-A007-B5B542270E8D}" type="datetimeFigureOut">
              <a:rPr lang="en-US" smtClean="0"/>
              <a:t>3/10/2022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9931164"/>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hwaapps.fhwa.dot.gov/"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fsrs.gov/"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AB2F2-DF71-4EF2-8BF2-193647593CCF}"/>
              </a:ext>
            </a:extLst>
          </p:cNvPr>
          <p:cNvSpPr>
            <a:spLocks noGrp="1"/>
          </p:cNvSpPr>
          <p:nvPr>
            <p:ph type="ctrTitle"/>
          </p:nvPr>
        </p:nvSpPr>
        <p:spPr>
          <a:xfrm>
            <a:off x="4380588" y="965199"/>
            <a:ext cx="6766078" cy="4927601"/>
          </a:xfrm>
        </p:spPr>
        <p:txBody>
          <a:bodyPr anchor="ctr">
            <a:normAutofit/>
          </a:bodyPr>
          <a:lstStyle/>
          <a:p>
            <a:r>
              <a:rPr lang="en-US" sz="5400" dirty="0"/>
              <a:t>Master Calendar Planning Schedule</a:t>
            </a:r>
          </a:p>
        </p:txBody>
      </p:sp>
      <p:sp>
        <p:nvSpPr>
          <p:cNvPr id="3" name="Subtitle 2">
            <a:extLst>
              <a:ext uri="{FF2B5EF4-FFF2-40B4-BE49-F238E27FC236}">
                <a16:creationId xmlns:a16="http://schemas.microsoft.com/office/drawing/2014/main" id="{4A9ACCC7-657A-4427-83B3-DC3F323B2006}"/>
              </a:ext>
            </a:extLst>
          </p:cNvPr>
          <p:cNvSpPr>
            <a:spLocks noGrp="1"/>
          </p:cNvSpPr>
          <p:nvPr>
            <p:ph type="subTitle" idx="1"/>
          </p:nvPr>
        </p:nvSpPr>
        <p:spPr>
          <a:xfrm>
            <a:off x="1023257" y="965198"/>
            <a:ext cx="2707937" cy="4927602"/>
          </a:xfrm>
        </p:spPr>
        <p:txBody>
          <a:bodyPr anchor="ctr">
            <a:normAutofit/>
          </a:bodyPr>
          <a:lstStyle/>
          <a:p>
            <a:pPr algn="r"/>
            <a:r>
              <a:rPr lang="en-US" sz="2000" dirty="0"/>
              <a:t>Alabama Department of Transportation</a:t>
            </a:r>
          </a:p>
          <a:p>
            <a:pPr algn="r"/>
            <a:r>
              <a:rPr lang="en-US" sz="2000" dirty="0"/>
              <a:t>Local Transportation-Planning Section</a:t>
            </a:r>
          </a:p>
          <a:p>
            <a:pPr algn="r"/>
            <a:endParaRPr lang="en-US" sz="2000" dirty="0"/>
          </a:p>
          <a:p>
            <a:pPr algn="r"/>
            <a:endParaRPr lang="en-US" sz="2000" dirty="0"/>
          </a:p>
          <a:p>
            <a:pPr algn="r"/>
            <a:r>
              <a:rPr lang="en-US" sz="2000" dirty="0"/>
              <a:t>2022 Schedule w/ 2023, 2024 2025 &amp; 2026</a:t>
            </a:r>
          </a:p>
        </p:txBody>
      </p:sp>
    </p:spTree>
    <p:extLst>
      <p:ext uri="{BB962C8B-B14F-4D97-AF65-F5344CB8AC3E}">
        <p14:creationId xmlns:p14="http://schemas.microsoft.com/office/powerpoint/2010/main" val="3943661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4A285-1DF4-410B-A821-071EA023F264}"/>
              </a:ext>
            </a:extLst>
          </p:cNvPr>
          <p:cNvSpPr>
            <a:spLocks noGrp="1"/>
          </p:cNvSpPr>
          <p:nvPr>
            <p:ph type="title"/>
          </p:nvPr>
        </p:nvSpPr>
        <p:spPr/>
        <p:txBody>
          <a:bodyPr/>
          <a:lstStyle/>
          <a:p>
            <a:r>
              <a:rPr lang="en-US" dirty="0"/>
              <a:t>February 2022</a:t>
            </a:r>
          </a:p>
        </p:txBody>
      </p:sp>
      <p:sp>
        <p:nvSpPr>
          <p:cNvPr id="3" name="Content Placeholder 2">
            <a:extLst>
              <a:ext uri="{FF2B5EF4-FFF2-40B4-BE49-F238E27FC236}">
                <a16:creationId xmlns:a16="http://schemas.microsoft.com/office/drawing/2014/main" id="{C7425EA0-D133-42D3-8A92-0D2A1C35B644}"/>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REPORTING</a:t>
            </a:r>
          </a:p>
          <a:p>
            <a:pPr marL="6160" indent="0" algn="ctr">
              <a:buNone/>
            </a:pPr>
            <a:endParaRPr lang="en-US" sz="1900" b="1" dirty="0"/>
          </a:p>
          <a:p>
            <a:pPr lvl="0">
              <a:spcBef>
                <a:spcPts val="0"/>
              </a:spcBef>
              <a:spcAft>
                <a:spcPts val="0"/>
              </a:spcAft>
              <a:buFont typeface="Wingdings" panose="05000000000000000000" pitchFamily="2" charset="2"/>
              <a:buChar char="q"/>
            </a:pPr>
            <a:r>
              <a:rPr lang="en-US" sz="2400" dirty="0"/>
              <a:t>Enter CMAQ Reporting Information here: </a:t>
            </a:r>
            <a:r>
              <a:rPr lang="en-US" sz="2400" u="sng" dirty="0">
                <a:hlinkClick r:id="rId3"/>
              </a:rPr>
              <a:t>https://fhwaapps.fhwa.dot.gov/</a:t>
            </a:r>
            <a:r>
              <a:rPr lang="en-US" sz="2400" dirty="0"/>
              <a:t>.</a:t>
            </a:r>
          </a:p>
          <a:p>
            <a:pPr lvl="0">
              <a:spcBef>
                <a:spcPts val="0"/>
              </a:spcBef>
              <a:spcAft>
                <a:spcPts val="0"/>
              </a:spcAft>
              <a:buFont typeface="Wingdings" panose="05000000000000000000" pitchFamily="2" charset="2"/>
              <a:buChar char="q"/>
            </a:pPr>
            <a:r>
              <a:rPr lang="en-US" sz="2400" dirty="0"/>
              <a:t>Approve CMAQ Reporting Information here: </a:t>
            </a:r>
            <a:r>
              <a:rPr lang="en-US" sz="2400" u="sng" dirty="0">
                <a:hlinkClick r:id="rId3"/>
              </a:rPr>
              <a:t>https://fhwaapps.fhwa.dot.gov/</a:t>
            </a:r>
            <a:r>
              <a:rPr lang="en-US" sz="2400" dirty="0"/>
              <a:t>.</a:t>
            </a:r>
          </a:p>
          <a:p>
            <a:pPr lvl="0"/>
            <a:endParaRPr lang="en-US" dirty="0"/>
          </a:p>
          <a:p>
            <a:endParaRPr lang="en-US" dirty="0"/>
          </a:p>
        </p:txBody>
      </p:sp>
      <p:sp>
        <p:nvSpPr>
          <p:cNvPr id="5" name="Rectangle 4">
            <a:extLst>
              <a:ext uri="{FF2B5EF4-FFF2-40B4-BE49-F238E27FC236}">
                <a16:creationId xmlns:a16="http://schemas.microsoft.com/office/drawing/2014/main" id="{EC90337D-4FD4-4A63-B3D7-53D28722C465}"/>
              </a:ext>
            </a:extLst>
          </p:cNvPr>
          <p:cNvSpPr/>
          <p:nvPr/>
        </p:nvSpPr>
        <p:spPr>
          <a:xfrm>
            <a:off x="0" y="6313251"/>
            <a:ext cx="12192000" cy="544749"/>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3397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93B62-9E8D-4934-A315-89D7BCA8C3C4}"/>
              </a:ext>
            </a:extLst>
          </p:cNvPr>
          <p:cNvSpPr>
            <a:spLocks noGrp="1"/>
          </p:cNvSpPr>
          <p:nvPr>
            <p:ph type="title"/>
          </p:nvPr>
        </p:nvSpPr>
        <p:spPr/>
        <p:txBody>
          <a:bodyPr/>
          <a:lstStyle/>
          <a:p>
            <a:r>
              <a:rPr lang="en-US" dirty="0"/>
              <a:t>February 2022</a:t>
            </a:r>
          </a:p>
        </p:txBody>
      </p:sp>
      <p:sp>
        <p:nvSpPr>
          <p:cNvPr id="3" name="Content Placeholder 2">
            <a:extLst>
              <a:ext uri="{FF2B5EF4-FFF2-40B4-BE49-F238E27FC236}">
                <a16:creationId xmlns:a16="http://schemas.microsoft.com/office/drawing/2014/main" id="{FD5BAC36-C3F3-485E-978E-ABC68B0DF08C}"/>
              </a:ext>
            </a:extLst>
          </p:cNvPr>
          <p:cNvSpPr>
            <a:spLocks noGrp="1"/>
          </p:cNvSpPr>
          <p:nvPr>
            <p:ph idx="1"/>
          </p:nvPr>
        </p:nvSpPr>
        <p:spPr/>
        <p:txBody>
          <a:bodyPr/>
          <a:lstStyle/>
          <a:p>
            <a:pPr marL="6160" indent="0" algn="ctr">
              <a:buNone/>
            </a:pPr>
            <a:endParaRPr lang="en-US" b="1" dirty="0"/>
          </a:p>
          <a:p>
            <a:pPr marL="6160" indent="0" algn="ctr">
              <a:buNone/>
            </a:pPr>
            <a:r>
              <a:rPr lang="en-US" sz="4400" b="1" dirty="0"/>
              <a:t>EVENTS</a:t>
            </a:r>
            <a:endParaRPr lang="en-US" sz="2400" dirty="0"/>
          </a:p>
          <a:p>
            <a:pPr lvl="0">
              <a:buFont typeface="Wingdings" panose="05000000000000000000" pitchFamily="2" charset="2"/>
              <a:buChar char="q"/>
            </a:pPr>
            <a:r>
              <a:rPr lang="en-US" sz="2400" dirty="0"/>
              <a:t>Co-host Jimmy Carroll’s Financial / Legislative Training in Tuscaloosa</a:t>
            </a:r>
          </a:p>
          <a:p>
            <a:endParaRPr lang="en-US" dirty="0"/>
          </a:p>
        </p:txBody>
      </p:sp>
      <p:sp>
        <p:nvSpPr>
          <p:cNvPr id="4" name="Rectangle 3">
            <a:extLst>
              <a:ext uri="{FF2B5EF4-FFF2-40B4-BE49-F238E27FC236}">
                <a16:creationId xmlns:a16="http://schemas.microsoft.com/office/drawing/2014/main" id="{BCA8C97D-E95A-40B4-8212-81871E946543}"/>
              </a:ext>
            </a:extLst>
          </p:cNvPr>
          <p:cNvSpPr/>
          <p:nvPr/>
        </p:nvSpPr>
        <p:spPr>
          <a:xfrm>
            <a:off x="0" y="6313251"/>
            <a:ext cx="12192000" cy="544749"/>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5784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March,2022</a:t>
            </a:r>
            <a:br>
              <a:rPr lang="en-US" dirty="0">
                <a:highlight>
                  <a:srgbClr val="FFFF00"/>
                </a:highlight>
              </a:rPr>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URBAN FUNDS, LETTING, LTPS REPORTS</a:t>
            </a:r>
            <a:endParaRPr lang="en-US" sz="1600" dirty="0"/>
          </a:p>
          <a:p>
            <a:pPr marL="0" lvl="0" indent="0">
              <a:spcBef>
                <a:spcPts val="0"/>
              </a:spcBef>
              <a:spcAft>
                <a:spcPts val="0"/>
              </a:spcAft>
              <a:buNone/>
            </a:pPr>
            <a:r>
              <a:rPr lang="en-US" sz="2400" u="sng" dirty="0"/>
              <a:t>March 1</a:t>
            </a:r>
            <a:r>
              <a:rPr lang="en-US" sz="2400" u="sng" baseline="30000" dirty="0"/>
              <a:t>st</a:t>
            </a:r>
            <a:r>
              <a:rPr lang="en-US" sz="2400" u="sng" dirty="0"/>
              <a:t> </a:t>
            </a:r>
          </a:p>
          <a:p>
            <a:pPr marL="457200" indent="-457200">
              <a:spcBef>
                <a:spcPts val="0"/>
              </a:spcBef>
              <a:spcAft>
                <a:spcPts val="0"/>
              </a:spcAft>
              <a:buFont typeface="Wingdings" panose="05000000000000000000" pitchFamily="2" charset="2"/>
              <a:buChar char="Ø"/>
            </a:pPr>
            <a:r>
              <a:rPr lang="en-US" sz="2400" dirty="0"/>
              <a:t>See if MPOs agree with contract prices for the February Letting</a:t>
            </a:r>
          </a:p>
          <a:p>
            <a:pPr marL="0" lvl="0" indent="0">
              <a:spcBef>
                <a:spcPts val="0"/>
              </a:spcBef>
              <a:spcAft>
                <a:spcPts val="0"/>
              </a:spcAft>
              <a:buNone/>
            </a:pPr>
            <a:endParaRPr lang="en-US" sz="2400" u="sng" dirty="0"/>
          </a:p>
          <a:p>
            <a:pPr marL="0" lvl="0" indent="0">
              <a:spcBef>
                <a:spcPts val="0"/>
              </a:spcBef>
              <a:spcAft>
                <a:spcPts val="0"/>
              </a:spcAft>
              <a:buNone/>
            </a:pPr>
            <a:r>
              <a:rPr lang="en-US" sz="2400" u="sng" dirty="0"/>
              <a:t>March 10</a:t>
            </a:r>
            <a:r>
              <a:rPr lang="en-US" sz="2400" u="sng" baseline="30000" dirty="0"/>
              <a:t>th</a:t>
            </a:r>
            <a:r>
              <a:rPr lang="en-US" sz="2400" u="sng" dirty="0"/>
              <a:t>  </a:t>
            </a:r>
          </a:p>
          <a:p>
            <a:pPr marL="457200" lvl="0" indent="-457200">
              <a:spcBef>
                <a:spcPts val="0"/>
              </a:spcBef>
              <a:spcAft>
                <a:spcPts val="0"/>
              </a:spcAft>
              <a:buFont typeface="Wingdings" panose="05000000000000000000" pitchFamily="2" charset="2"/>
              <a:buChar char="Ø"/>
            </a:pPr>
            <a:r>
              <a:rPr lang="en-US" sz="2400" dirty="0"/>
              <a:t>Send Urban Funds Report to MPOs</a:t>
            </a:r>
          </a:p>
          <a:p>
            <a:pPr marL="457200" lvl="0" indent="-457200">
              <a:spcBef>
                <a:spcPts val="0"/>
              </a:spcBef>
              <a:spcAft>
                <a:spcPts val="0"/>
              </a:spcAft>
              <a:buFont typeface="Wingdings" panose="05000000000000000000" pitchFamily="2" charset="2"/>
              <a:buChar char="Ø"/>
            </a:pPr>
            <a:r>
              <a:rPr lang="en-US" sz="2400" dirty="0"/>
              <a:t>Review Letting List or Toni Arrington’s report for 6 months</a:t>
            </a:r>
          </a:p>
          <a:p>
            <a:pPr marL="457200" lvl="0" indent="-457200">
              <a:spcBef>
                <a:spcPts val="0"/>
              </a:spcBef>
              <a:spcAft>
                <a:spcPts val="0"/>
              </a:spcAft>
              <a:buFont typeface="Wingdings" panose="05000000000000000000" pitchFamily="2" charset="2"/>
              <a:buChar char="Ø"/>
            </a:pPr>
            <a:r>
              <a:rPr lang="en-US" sz="2400" dirty="0"/>
              <a:t>See if MPOs agree with contract estimates for April Lettings</a:t>
            </a:r>
          </a:p>
          <a:p>
            <a:endParaRPr lang="en-US" dirty="0"/>
          </a:p>
        </p:txBody>
      </p:sp>
      <p:sp>
        <p:nvSpPr>
          <p:cNvPr id="4" name="Rectangle 3">
            <a:extLst>
              <a:ext uri="{FF2B5EF4-FFF2-40B4-BE49-F238E27FC236}">
                <a16:creationId xmlns:a16="http://schemas.microsoft.com/office/drawing/2014/main" id="{B8A0406B-0F25-4564-825C-D3E9EDC4AFAF}"/>
              </a:ext>
            </a:extLst>
          </p:cNvPr>
          <p:cNvSpPr/>
          <p:nvPr/>
        </p:nvSpPr>
        <p:spPr>
          <a:xfrm>
            <a:off x="0" y="6313251"/>
            <a:ext cx="12192000" cy="544749"/>
          </a:xfrm>
          <a:prstGeom prst="rect">
            <a:avLst/>
          </a:prstGeom>
          <a:solidFill>
            <a:srgbClr val="CC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4455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ADD00-67A6-438D-85DE-229E47EA95CC}"/>
              </a:ext>
            </a:extLst>
          </p:cNvPr>
          <p:cNvSpPr>
            <a:spLocks noGrp="1"/>
          </p:cNvSpPr>
          <p:nvPr>
            <p:ph type="title"/>
          </p:nvPr>
        </p:nvSpPr>
        <p:spPr/>
        <p:txBody>
          <a:bodyPr/>
          <a:lstStyle/>
          <a:p>
            <a:br>
              <a:rPr lang="en-US" dirty="0"/>
            </a:br>
            <a:r>
              <a:rPr lang="en-US" dirty="0"/>
              <a:t>March 2022</a:t>
            </a:r>
          </a:p>
        </p:txBody>
      </p:sp>
      <p:sp>
        <p:nvSpPr>
          <p:cNvPr id="3" name="Content Placeholder 2">
            <a:extLst>
              <a:ext uri="{FF2B5EF4-FFF2-40B4-BE49-F238E27FC236}">
                <a16:creationId xmlns:a16="http://schemas.microsoft.com/office/drawing/2014/main" id="{7F14D62B-994A-478B-89E6-D591872CBD8E}"/>
              </a:ext>
            </a:extLst>
          </p:cNvPr>
          <p:cNvSpPr>
            <a:spLocks noGrp="1"/>
          </p:cNvSpPr>
          <p:nvPr>
            <p:ph idx="1"/>
          </p:nvPr>
        </p:nvSpPr>
        <p:spPr>
          <a:xfrm>
            <a:off x="1097280" y="1737360"/>
            <a:ext cx="10058400" cy="4023360"/>
          </a:xfrm>
        </p:spPr>
        <p:txBody>
          <a:bodyPr/>
          <a:lstStyle/>
          <a:p>
            <a:pPr marL="6160" indent="0" algn="ctr">
              <a:buNone/>
            </a:pPr>
            <a:endParaRPr lang="en-US" b="1" dirty="0"/>
          </a:p>
          <a:p>
            <a:pPr marL="6160" indent="0" algn="ctr">
              <a:buNone/>
            </a:pPr>
            <a:r>
              <a:rPr lang="en-US" sz="4400" b="1" dirty="0"/>
              <a:t>PERFORMANCE MEASURES</a:t>
            </a:r>
          </a:p>
          <a:p>
            <a:pPr marL="6160" indent="0" algn="ctr">
              <a:buNone/>
            </a:pPr>
            <a:endParaRPr lang="en-US" sz="1600" dirty="0"/>
          </a:p>
          <a:p>
            <a:pPr>
              <a:buFont typeface="Wingdings" panose="05000000000000000000" pitchFamily="2" charset="2"/>
              <a:buChar char="q"/>
            </a:pPr>
            <a:r>
              <a:rPr lang="en-US" sz="2400" dirty="0"/>
              <a:t>   Provide OE with Performance Measures resolutions (PM1 or Combined)</a:t>
            </a:r>
          </a:p>
          <a:p>
            <a:pPr marL="0" lvl="0" indent="0">
              <a:buNone/>
            </a:pPr>
            <a:endParaRPr lang="en-US" sz="2400" dirty="0"/>
          </a:p>
          <a:p>
            <a:endParaRPr lang="en-US" dirty="0"/>
          </a:p>
        </p:txBody>
      </p:sp>
      <p:sp>
        <p:nvSpPr>
          <p:cNvPr id="5" name="Rectangle 4">
            <a:extLst>
              <a:ext uri="{FF2B5EF4-FFF2-40B4-BE49-F238E27FC236}">
                <a16:creationId xmlns:a16="http://schemas.microsoft.com/office/drawing/2014/main" id="{F618E571-0291-4EEA-90A0-391DF95BDEA2}"/>
              </a:ext>
            </a:extLst>
          </p:cNvPr>
          <p:cNvSpPr/>
          <p:nvPr/>
        </p:nvSpPr>
        <p:spPr>
          <a:xfrm>
            <a:off x="0" y="6313251"/>
            <a:ext cx="12192000" cy="544749"/>
          </a:xfrm>
          <a:prstGeom prst="rect">
            <a:avLst/>
          </a:prstGeom>
          <a:solidFill>
            <a:srgbClr val="CC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54194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BCFBA-9C45-41EB-9EAA-9B50DD82842A}"/>
              </a:ext>
            </a:extLst>
          </p:cNvPr>
          <p:cNvSpPr>
            <a:spLocks noGrp="1"/>
          </p:cNvSpPr>
          <p:nvPr>
            <p:ph type="title"/>
          </p:nvPr>
        </p:nvSpPr>
        <p:spPr/>
        <p:txBody>
          <a:bodyPr/>
          <a:lstStyle/>
          <a:p>
            <a:r>
              <a:rPr lang="en-US" dirty="0"/>
              <a:t>April 2022</a:t>
            </a:r>
          </a:p>
        </p:txBody>
      </p:sp>
      <p:sp>
        <p:nvSpPr>
          <p:cNvPr id="3" name="Content Placeholder 2">
            <a:extLst>
              <a:ext uri="{FF2B5EF4-FFF2-40B4-BE49-F238E27FC236}">
                <a16:creationId xmlns:a16="http://schemas.microsoft.com/office/drawing/2014/main" id="{C610F6C8-6962-4329-8F85-169AAF006039}"/>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WORK PROGRAMS AND UPWPS</a:t>
            </a:r>
            <a:endParaRPr lang="en-US" sz="4400" dirty="0"/>
          </a:p>
          <a:p>
            <a:pPr marL="617220" indent="-342900">
              <a:spcBef>
                <a:spcPts val="400"/>
              </a:spcBef>
              <a:spcAft>
                <a:spcPts val="0"/>
              </a:spcAft>
              <a:buFont typeface="Wingdings" panose="05000000000000000000" pitchFamily="2" charset="2"/>
              <a:buChar char="q"/>
            </a:pPr>
            <a:r>
              <a:rPr lang="en-US" sz="2400" dirty="0"/>
              <a:t>Attend kickoff meeting with Office Engineering Bureau (OE)</a:t>
            </a:r>
          </a:p>
          <a:p>
            <a:pPr marL="365760">
              <a:spcBef>
                <a:spcPts val="400"/>
              </a:spcBef>
              <a:spcAft>
                <a:spcPts val="0"/>
              </a:spcAft>
              <a:buFont typeface="Wingdings" panose="05000000000000000000" pitchFamily="2" charset="2"/>
              <a:buChar char="Ø"/>
            </a:pPr>
            <a:endParaRPr lang="en-US" sz="2400" dirty="0"/>
          </a:p>
          <a:p>
            <a:endParaRPr lang="en-US" dirty="0"/>
          </a:p>
        </p:txBody>
      </p:sp>
      <p:sp>
        <p:nvSpPr>
          <p:cNvPr id="5" name="Rectangle 4">
            <a:extLst>
              <a:ext uri="{FF2B5EF4-FFF2-40B4-BE49-F238E27FC236}">
                <a16:creationId xmlns:a16="http://schemas.microsoft.com/office/drawing/2014/main" id="{22178E02-E838-46F5-A90F-72C7BF61E9EF}"/>
              </a:ext>
            </a:extLst>
          </p:cNvPr>
          <p:cNvSpPr/>
          <p:nvPr/>
        </p:nvSpPr>
        <p:spPr>
          <a:xfrm>
            <a:off x="0" y="6313251"/>
            <a:ext cx="12192000" cy="54474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664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March / April,2022</a:t>
            </a:r>
            <a:br>
              <a:rPr lang="en-US" dirty="0">
                <a:highlight>
                  <a:srgbClr val="FFFF00"/>
                </a:highlight>
              </a:rPr>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URBAN FUNDS, LETTING, LTPS REPORTS</a:t>
            </a:r>
            <a:endParaRPr lang="en-US" sz="1600" dirty="0"/>
          </a:p>
          <a:p>
            <a:pPr marL="0" lvl="0" indent="0">
              <a:spcBef>
                <a:spcPts val="0"/>
              </a:spcBef>
              <a:spcAft>
                <a:spcPts val="0"/>
              </a:spcAft>
              <a:buNone/>
            </a:pPr>
            <a:r>
              <a:rPr lang="en-US" sz="2400" u="sng" dirty="0"/>
              <a:t>March 29</a:t>
            </a:r>
            <a:r>
              <a:rPr lang="en-US" sz="2400" u="sng" baseline="30000" dirty="0"/>
              <a:t>th</a:t>
            </a:r>
            <a:r>
              <a:rPr lang="en-US" sz="2400" u="sng" dirty="0"/>
              <a:t>  </a:t>
            </a:r>
          </a:p>
          <a:p>
            <a:pPr marL="457200" lvl="0" indent="-457200">
              <a:spcBef>
                <a:spcPts val="0"/>
              </a:spcBef>
              <a:spcAft>
                <a:spcPts val="0"/>
              </a:spcAft>
              <a:buFont typeface="Wingdings" panose="05000000000000000000" pitchFamily="2" charset="2"/>
              <a:buChar char="Ø"/>
            </a:pPr>
            <a:r>
              <a:rPr lang="en-US" sz="2400" dirty="0"/>
              <a:t>See if MPOs agree with contract prices for the March Letting</a:t>
            </a:r>
          </a:p>
          <a:p>
            <a:pPr marL="457200" lvl="0" indent="-457200">
              <a:spcBef>
                <a:spcPts val="0"/>
              </a:spcBef>
              <a:spcAft>
                <a:spcPts val="0"/>
              </a:spcAft>
              <a:buFont typeface="Wingdings" panose="05000000000000000000" pitchFamily="2" charset="2"/>
              <a:buChar char="Ø"/>
            </a:pPr>
            <a:r>
              <a:rPr lang="en-US" sz="2400" dirty="0"/>
              <a:t>See if MPOs agree with contract estimates for April and May Lettings</a:t>
            </a:r>
          </a:p>
          <a:p>
            <a:pPr marL="0" lvl="0" indent="0">
              <a:spcBef>
                <a:spcPts val="0"/>
              </a:spcBef>
              <a:spcAft>
                <a:spcPts val="0"/>
              </a:spcAft>
              <a:buNone/>
            </a:pPr>
            <a:endParaRPr lang="en-US" sz="2400" u="sng" dirty="0"/>
          </a:p>
          <a:p>
            <a:pPr marL="0" lvl="0" indent="0">
              <a:spcBef>
                <a:spcPts val="0"/>
              </a:spcBef>
              <a:spcAft>
                <a:spcPts val="0"/>
              </a:spcAft>
              <a:buNone/>
            </a:pPr>
            <a:r>
              <a:rPr lang="en-US" sz="2400" u="sng" dirty="0"/>
              <a:t>April 6</a:t>
            </a:r>
            <a:r>
              <a:rPr lang="en-US" sz="2400" u="sng" baseline="30000" dirty="0"/>
              <a:t>th</a:t>
            </a:r>
            <a:r>
              <a:rPr lang="en-US" sz="2400" u="sng" dirty="0"/>
              <a:t> </a:t>
            </a:r>
          </a:p>
          <a:p>
            <a:pPr marL="457200" lvl="0" indent="-457200">
              <a:spcBef>
                <a:spcPts val="0"/>
              </a:spcBef>
              <a:spcAft>
                <a:spcPts val="0"/>
              </a:spcAft>
              <a:buFont typeface="Wingdings" panose="05000000000000000000" pitchFamily="2" charset="2"/>
              <a:buChar char="Ø"/>
            </a:pPr>
            <a:r>
              <a:rPr lang="en-US" dirty="0"/>
              <a:t>Send Urban Funds Report to MPOs</a:t>
            </a:r>
          </a:p>
          <a:p>
            <a:pPr marL="457200" lvl="0" indent="-457200">
              <a:spcBef>
                <a:spcPts val="0"/>
              </a:spcBef>
              <a:spcAft>
                <a:spcPts val="0"/>
              </a:spcAft>
              <a:buFont typeface="Wingdings" panose="05000000000000000000" pitchFamily="2" charset="2"/>
              <a:buChar char="Ø"/>
            </a:pPr>
            <a:r>
              <a:rPr lang="en-US" dirty="0"/>
              <a:t>Review Letting List or Toni Arrington’s report for 6 months</a:t>
            </a:r>
          </a:p>
          <a:p>
            <a:endParaRPr lang="en-US" dirty="0"/>
          </a:p>
        </p:txBody>
      </p:sp>
      <p:sp>
        <p:nvSpPr>
          <p:cNvPr id="4" name="Rectangle 3">
            <a:extLst>
              <a:ext uri="{FF2B5EF4-FFF2-40B4-BE49-F238E27FC236}">
                <a16:creationId xmlns:a16="http://schemas.microsoft.com/office/drawing/2014/main" id="{BAA3D2E2-BA86-4EE1-A819-9B93057ADB4C}"/>
              </a:ext>
            </a:extLst>
          </p:cNvPr>
          <p:cNvSpPr/>
          <p:nvPr/>
        </p:nvSpPr>
        <p:spPr>
          <a:xfrm>
            <a:off x="0" y="6313251"/>
            <a:ext cx="12192000" cy="544749"/>
          </a:xfrm>
          <a:prstGeom prst="rect">
            <a:avLst/>
          </a:prstGeom>
          <a:solidFill>
            <a:srgbClr val="CC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60365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BCFBA-9C45-41EB-9EAA-9B50DD82842A}"/>
              </a:ext>
            </a:extLst>
          </p:cNvPr>
          <p:cNvSpPr>
            <a:spLocks noGrp="1"/>
          </p:cNvSpPr>
          <p:nvPr>
            <p:ph type="title"/>
          </p:nvPr>
        </p:nvSpPr>
        <p:spPr/>
        <p:txBody>
          <a:bodyPr/>
          <a:lstStyle/>
          <a:p>
            <a:r>
              <a:rPr lang="en-US" dirty="0"/>
              <a:t>May 2022 (First Week)</a:t>
            </a:r>
          </a:p>
        </p:txBody>
      </p:sp>
      <p:sp>
        <p:nvSpPr>
          <p:cNvPr id="3" name="Content Placeholder 2">
            <a:extLst>
              <a:ext uri="{FF2B5EF4-FFF2-40B4-BE49-F238E27FC236}">
                <a16:creationId xmlns:a16="http://schemas.microsoft.com/office/drawing/2014/main" id="{C610F6C8-6962-4329-8F85-169AAF006039}"/>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WORK PROGRAMS AND UPWPS</a:t>
            </a:r>
            <a:endParaRPr lang="en-US" sz="4400" dirty="0"/>
          </a:p>
          <a:p>
            <a:pPr lvl="0"/>
            <a:endParaRPr lang="en-US" sz="1600" b="1" dirty="0"/>
          </a:p>
          <a:p>
            <a:pPr marL="617220" indent="-342900">
              <a:spcBef>
                <a:spcPts val="400"/>
              </a:spcBef>
              <a:spcAft>
                <a:spcPts val="0"/>
              </a:spcAft>
              <a:buFont typeface="Wingdings" panose="05000000000000000000" pitchFamily="2" charset="2"/>
              <a:buChar char="q"/>
            </a:pPr>
            <a:r>
              <a:rPr lang="en-US" sz="2400" dirty="0"/>
              <a:t> Give OE amended FY-2022 SPR Part 1 with MPO FY-2021 carryover</a:t>
            </a:r>
          </a:p>
          <a:p>
            <a:pPr marL="617220" indent="-342900">
              <a:spcBef>
                <a:spcPts val="400"/>
              </a:spcBef>
              <a:spcAft>
                <a:spcPts val="0"/>
              </a:spcAft>
              <a:buFont typeface="Wingdings" panose="05000000000000000000" pitchFamily="2" charset="2"/>
              <a:buChar char="q"/>
            </a:pPr>
            <a:r>
              <a:rPr lang="en-US" sz="2400" dirty="0"/>
              <a:t> Give OE FY-2023 SPR Part 1 &amp; 3 with FY-2023 appt. and FY-2021 carryover</a:t>
            </a:r>
          </a:p>
          <a:p>
            <a:endParaRPr lang="en-US" dirty="0"/>
          </a:p>
        </p:txBody>
      </p:sp>
      <p:sp>
        <p:nvSpPr>
          <p:cNvPr id="5" name="Rectangle 4">
            <a:extLst>
              <a:ext uri="{FF2B5EF4-FFF2-40B4-BE49-F238E27FC236}">
                <a16:creationId xmlns:a16="http://schemas.microsoft.com/office/drawing/2014/main" id="{22178E02-E838-46F5-A90F-72C7BF61E9EF}"/>
              </a:ext>
            </a:extLst>
          </p:cNvPr>
          <p:cNvSpPr/>
          <p:nvPr/>
        </p:nvSpPr>
        <p:spPr>
          <a:xfrm>
            <a:off x="0" y="6313251"/>
            <a:ext cx="12192000" cy="54474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4709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BCFBA-9C45-41EB-9EAA-9B50DD82842A}"/>
              </a:ext>
            </a:extLst>
          </p:cNvPr>
          <p:cNvSpPr>
            <a:spLocks noGrp="1"/>
          </p:cNvSpPr>
          <p:nvPr>
            <p:ph type="title"/>
          </p:nvPr>
        </p:nvSpPr>
        <p:spPr/>
        <p:txBody>
          <a:bodyPr/>
          <a:lstStyle/>
          <a:p>
            <a:r>
              <a:rPr lang="en-US" dirty="0"/>
              <a:t>May 2022 </a:t>
            </a:r>
          </a:p>
        </p:txBody>
      </p:sp>
      <p:sp>
        <p:nvSpPr>
          <p:cNvPr id="3" name="Content Placeholder 2">
            <a:extLst>
              <a:ext uri="{FF2B5EF4-FFF2-40B4-BE49-F238E27FC236}">
                <a16:creationId xmlns:a16="http://schemas.microsoft.com/office/drawing/2014/main" id="{C610F6C8-6962-4329-8F85-169AAF006039}"/>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WORK PROGRAMS AND UPWPS</a:t>
            </a:r>
            <a:endParaRPr lang="en-US" sz="4400" dirty="0"/>
          </a:p>
          <a:p>
            <a:pPr lvl="0"/>
            <a:endParaRPr lang="en-US" sz="1600" b="1" dirty="0"/>
          </a:p>
          <a:p>
            <a:pPr marL="617220" indent="-342900">
              <a:spcBef>
                <a:spcPts val="400"/>
              </a:spcBef>
              <a:spcAft>
                <a:spcPts val="0"/>
              </a:spcAft>
              <a:buFont typeface="Wingdings" panose="05000000000000000000" pitchFamily="2" charset="2"/>
              <a:buChar char="Ø"/>
            </a:pPr>
            <a:r>
              <a:rPr lang="en-US" sz="2400" dirty="0"/>
              <a:t>  Amend FY-2022 MPO projects in CPMS</a:t>
            </a:r>
          </a:p>
          <a:p>
            <a:pPr marL="617220" indent="-342900">
              <a:spcBef>
                <a:spcPts val="400"/>
              </a:spcBef>
              <a:spcAft>
                <a:spcPts val="0"/>
              </a:spcAft>
              <a:buFont typeface="Wingdings" panose="05000000000000000000" pitchFamily="2" charset="2"/>
              <a:buChar char="Ø"/>
            </a:pPr>
            <a:r>
              <a:rPr lang="en-US" sz="2400" dirty="0"/>
              <a:t>  Create FY-2023 MPO and RPO projects into CPMS</a:t>
            </a:r>
          </a:p>
          <a:p>
            <a:pPr marL="617220" indent="-342900">
              <a:spcBef>
                <a:spcPts val="400"/>
              </a:spcBef>
              <a:spcAft>
                <a:spcPts val="0"/>
              </a:spcAft>
              <a:buFont typeface="Wingdings" panose="05000000000000000000" pitchFamily="2" charset="2"/>
              <a:buChar char="q"/>
            </a:pPr>
            <a:r>
              <a:rPr lang="en-US" sz="2400" dirty="0"/>
              <a:t>  Submit Process Letter to FHWA for PL distribution procedure</a:t>
            </a:r>
          </a:p>
          <a:p>
            <a:endParaRPr lang="en-US" dirty="0"/>
          </a:p>
        </p:txBody>
      </p:sp>
      <p:sp>
        <p:nvSpPr>
          <p:cNvPr id="5" name="Rectangle 4">
            <a:extLst>
              <a:ext uri="{FF2B5EF4-FFF2-40B4-BE49-F238E27FC236}">
                <a16:creationId xmlns:a16="http://schemas.microsoft.com/office/drawing/2014/main" id="{22178E02-E838-46F5-A90F-72C7BF61E9EF}"/>
              </a:ext>
            </a:extLst>
          </p:cNvPr>
          <p:cNvSpPr/>
          <p:nvPr/>
        </p:nvSpPr>
        <p:spPr>
          <a:xfrm>
            <a:off x="0" y="6313251"/>
            <a:ext cx="12192000" cy="54474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2623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May 3</a:t>
            </a:r>
            <a:r>
              <a:rPr lang="en-US" baseline="30000" dirty="0"/>
              <a:t>rd</a:t>
            </a:r>
            <a:r>
              <a:rPr lang="en-US" dirty="0"/>
              <a:t>, 2022</a:t>
            </a:r>
            <a:br>
              <a:rPr lang="en-US" dirty="0"/>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lstStyle/>
          <a:p>
            <a:pPr marL="6160" indent="0" algn="ctr">
              <a:buNone/>
            </a:pPr>
            <a:endParaRPr lang="en-US" b="1" dirty="0"/>
          </a:p>
          <a:p>
            <a:pPr marL="6160" indent="0" algn="ctr">
              <a:buNone/>
            </a:pPr>
            <a:r>
              <a:rPr lang="en-US" sz="4400" b="1" dirty="0"/>
              <a:t>URBAN FUNDS, LETTING, LTPS REPORTS</a:t>
            </a:r>
          </a:p>
          <a:p>
            <a:pPr lvl="0"/>
            <a:endParaRPr lang="en-US" sz="1600" dirty="0"/>
          </a:p>
          <a:p>
            <a:pPr lvl="0">
              <a:spcBef>
                <a:spcPts val="0"/>
              </a:spcBef>
              <a:spcAft>
                <a:spcPts val="0"/>
              </a:spcAft>
              <a:buFont typeface="Wingdings" panose="05000000000000000000" pitchFamily="2" charset="2"/>
              <a:buChar char="Ø"/>
            </a:pPr>
            <a:r>
              <a:rPr lang="en-US" sz="2400" dirty="0"/>
              <a:t>Send Urban Funds Report to MPOs</a:t>
            </a:r>
          </a:p>
          <a:p>
            <a:pPr lvl="0">
              <a:spcBef>
                <a:spcPts val="0"/>
              </a:spcBef>
              <a:spcAft>
                <a:spcPts val="0"/>
              </a:spcAft>
              <a:buFont typeface="Wingdings" panose="05000000000000000000" pitchFamily="2" charset="2"/>
              <a:buChar char="Ø"/>
            </a:pPr>
            <a:r>
              <a:rPr lang="en-US" sz="2400" dirty="0"/>
              <a:t>Review Letting List or Toni Arrington’s report for 6 months</a:t>
            </a:r>
          </a:p>
          <a:p>
            <a:pPr lvl="0">
              <a:spcBef>
                <a:spcPts val="0"/>
              </a:spcBef>
              <a:spcAft>
                <a:spcPts val="0"/>
              </a:spcAft>
              <a:buFont typeface="Wingdings" panose="05000000000000000000" pitchFamily="2" charset="2"/>
              <a:buChar char="Ø"/>
            </a:pPr>
            <a:r>
              <a:rPr lang="en-US" sz="2400" dirty="0"/>
              <a:t>See if MPOs agree with contract prices for the April Letting</a:t>
            </a:r>
          </a:p>
          <a:p>
            <a:pPr lvl="0">
              <a:spcBef>
                <a:spcPts val="0"/>
              </a:spcBef>
              <a:spcAft>
                <a:spcPts val="0"/>
              </a:spcAft>
              <a:buFont typeface="Wingdings" panose="05000000000000000000" pitchFamily="2" charset="2"/>
              <a:buChar char="Ø"/>
            </a:pPr>
            <a:r>
              <a:rPr lang="en-US" sz="2400" dirty="0"/>
              <a:t>See if MPOs agree with contract estimates for May and June Lettings</a:t>
            </a:r>
          </a:p>
          <a:p>
            <a:endParaRPr lang="en-US" dirty="0"/>
          </a:p>
        </p:txBody>
      </p:sp>
      <p:sp>
        <p:nvSpPr>
          <p:cNvPr id="5" name="Rectangle 4">
            <a:extLst>
              <a:ext uri="{FF2B5EF4-FFF2-40B4-BE49-F238E27FC236}">
                <a16:creationId xmlns:a16="http://schemas.microsoft.com/office/drawing/2014/main" id="{8CBEE5D3-5A50-4411-8141-E7D34EA65DA2}"/>
              </a:ext>
            </a:extLst>
          </p:cNvPr>
          <p:cNvSpPr/>
          <p:nvPr/>
        </p:nvSpPr>
        <p:spPr>
          <a:xfrm>
            <a:off x="0" y="6313251"/>
            <a:ext cx="12192000" cy="544749"/>
          </a:xfrm>
          <a:prstGeom prst="rect">
            <a:avLst/>
          </a:prstGeom>
          <a:solidFill>
            <a:srgbClr val="CC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35076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5785A-3B78-4641-9BCD-058A05A40854}"/>
              </a:ext>
            </a:extLst>
          </p:cNvPr>
          <p:cNvSpPr>
            <a:spLocks noGrp="1"/>
          </p:cNvSpPr>
          <p:nvPr>
            <p:ph type="title"/>
          </p:nvPr>
        </p:nvSpPr>
        <p:spPr/>
        <p:txBody>
          <a:bodyPr/>
          <a:lstStyle/>
          <a:p>
            <a:r>
              <a:rPr lang="en-US" dirty="0"/>
              <a:t>May 2022</a:t>
            </a:r>
          </a:p>
        </p:txBody>
      </p:sp>
      <p:sp>
        <p:nvSpPr>
          <p:cNvPr id="3" name="Content Placeholder 2">
            <a:extLst>
              <a:ext uri="{FF2B5EF4-FFF2-40B4-BE49-F238E27FC236}">
                <a16:creationId xmlns:a16="http://schemas.microsoft.com/office/drawing/2014/main" id="{6C81F28B-772D-40F8-83BD-ECF6B6A39442}"/>
              </a:ext>
            </a:extLst>
          </p:cNvPr>
          <p:cNvSpPr>
            <a:spLocks noGrp="1"/>
          </p:cNvSpPr>
          <p:nvPr>
            <p:ph idx="1"/>
          </p:nvPr>
        </p:nvSpPr>
        <p:spPr/>
        <p:txBody>
          <a:bodyPr/>
          <a:lstStyle/>
          <a:p>
            <a:pPr marL="6160" indent="0" algn="ctr">
              <a:buNone/>
            </a:pPr>
            <a:endParaRPr lang="en-US" b="1" dirty="0"/>
          </a:p>
          <a:p>
            <a:pPr marL="6160" indent="0" algn="ctr">
              <a:buNone/>
            </a:pPr>
            <a:r>
              <a:rPr lang="en-US" sz="4400" b="1" dirty="0"/>
              <a:t>CUBE</a:t>
            </a:r>
          </a:p>
          <a:p>
            <a:pPr marL="6160" indent="0" algn="ctr">
              <a:buNone/>
            </a:pPr>
            <a:endParaRPr lang="en-US" sz="1600" b="1" dirty="0"/>
          </a:p>
          <a:p>
            <a:pPr>
              <a:buFont typeface="Wingdings" panose="05000000000000000000" pitchFamily="2" charset="2"/>
              <a:buChar char="q"/>
            </a:pPr>
            <a:r>
              <a:rPr lang="en-US" sz="2400" dirty="0"/>
              <a:t>Add Cube Voyager to OE’s future year SPR Work Program</a:t>
            </a:r>
          </a:p>
          <a:p>
            <a:pPr lvl="0"/>
            <a:endParaRPr lang="en-US" sz="2400" dirty="0"/>
          </a:p>
          <a:p>
            <a:pPr lvl="0"/>
            <a:endParaRPr lang="en-US" sz="2400" dirty="0"/>
          </a:p>
          <a:p>
            <a:endParaRPr lang="en-US" dirty="0"/>
          </a:p>
        </p:txBody>
      </p:sp>
      <p:sp>
        <p:nvSpPr>
          <p:cNvPr id="4" name="Rectangle 3">
            <a:extLst>
              <a:ext uri="{FF2B5EF4-FFF2-40B4-BE49-F238E27FC236}">
                <a16:creationId xmlns:a16="http://schemas.microsoft.com/office/drawing/2014/main" id="{2042B800-2A25-48EB-9535-45216D26F7FB}"/>
              </a:ext>
            </a:extLst>
          </p:cNvPr>
          <p:cNvSpPr/>
          <p:nvPr/>
        </p:nvSpPr>
        <p:spPr>
          <a:xfrm>
            <a:off x="0" y="6313251"/>
            <a:ext cx="12192000" cy="544749"/>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accent1"/>
                </a:solidFill>
              </a:rPr>
              <a:t>/</a:t>
            </a:r>
            <a:r>
              <a:rPr lang="en-US">
                <a:solidFill>
                  <a:schemeClr val="accent1"/>
                </a:solidFill>
                <a:latin typeface="Calibri" panose="020F0502020204030204" pitchFamily="34" charset="0"/>
                <a:cs typeface="Calibri" panose="020F0502020204030204" pitchFamily="34" charset="0"/>
              </a:rPr>
              <a:t>②</a:t>
            </a:r>
            <a:endParaRPr lang="en-US"/>
          </a:p>
        </p:txBody>
      </p:sp>
      <p:sp>
        <p:nvSpPr>
          <p:cNvPr id="5" name="Rectangle 4">
            <a:extLst>
              <a:ext uri="{FF2B5EF4-FFF2-40B4-BE49-F238E27FC236}">
                <a16:creationId xmlns:a16="http://schemas.microsoft.com/office/drawing/2014/main" id="{E61AFD08-A2E6-4AC2-AFFC-698EF126D165}"/>
              </a:ext>
            </a:extLst>
          </p:cNvPr>
          <p:cNvSpPr/>
          <p:nvPr/>
        </p:nvSpPr>
        <p:spPr>
          <a:xfrm>
            <a:off x="0" y="6313251"/>
            <a:ext cx="12192000" cy="544749"/>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3177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January 4</a:t>
            </a:r>
            <a:r>
              <a:rPr lang="en-US" baseline="30000" dirty="0"/>
              <a:t>th</a:t>
            </a:r>
            <a:r>
              <a:rPr lang="en-US" dirty="0"/>
              <a:t>,2022</a:t>
            </a:r>
            <a:br>
              <a:rPr lang="en-US" dirty="0"/>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lstStyle/>
          <a:p>
            <a:pPr marL="6160" indent="0" algn="ctr">
              <a:buNone/>
            </a:pPr>
            <a:endParaRPr lang="en-US" b="1" dirty="0"/>
          </a:p>
          <a:p>
            <a:pPr marL="6160" indent="0" algn="ctr">
              <a:buNone/>
            </a:pPr>
            <a:r>
              <a:rPr lang="en-US" sz="4400" b="1" dirty="0"/>
              <a:t>URBAN FUNDS, LETTING, LTPS REPORTS</a:t>
            </a:r>
          </a:p>
          <a:p>
            <a:pPr lvl="0">
              <a:spcBef>
                <a:spcPts val="0"/>
              </a:spcBef>
              <a:spcAft>
                <a:spcPts val="0"/>
              </a:spcAft>
              <a:buFont typeface="Wingdings" panose="05000000000000000000" pitchFamily="2" charset="2"/>
              <a:buChar char="v"/>
            </a:pPr>
            <a:endParaRPr lang="en-US" sz="1600" dirty="0"/>
          </a:p>
          <a:p>
            <a:pPr lvl="0">
              <a:spcBef>
                <a:spcPts val="0"/>
              </a:spcBef>
              <a:spcAft>
                <a:spcPts val="0"/>
              </a:spcAft>
              <a:buFont typeface="Wingdings" panose="05000000000000000000" pitchFamily="2" charset="2"/>
              <a:buChar char="Ø"/>
            </a:pPr>
            <a:r>
              <a:rPr lang="en-US" sz="2400" dirty="0"/>
              <a:t>  Send Urban Funds Report to MPOs</a:t>
            </a:r>
          </a:p>
          <a:p>
            <a:pPr lvl="0">
              <a:spcBef>
                <a:spcPts val="0"/>
              </a:spcBef>
              <a:spcAft>
                <a:spcPts val="0"/>
              </a:spcAft>
              <a:buFont typeface="Wingdings" panose="05000000000000000000" pitchFamily="2" charset="2"/>
              <a:buChar char="Ø"/>
            </a:pPr>
            <a:r>
              <a:rPr lang="en-US" sz="2400" dirty="0"/>
              <a:t>  Review Letting List or Toni Arrington’s report for 6 months</a:t>
            </a:r>
          </a:p>
          <a:p>
            <a:pPr lvl="0">
              <a:spcBef>
                <a:spcPts val="0"/>
              </a:spcBef>
              <a:spcAft>
                <a:spcPts val="0"/>
              </a:spcAft>
              <a:buFont typeface="Wingdings" panose="05000000000000000000" pitchFamily="2" charset="2"/>
              <a:buChar char="Ø"/>
            </a:pPr>
            <a:r>
              <a:rPr lang="en-US" sz="2400" dirty="0"/>
              <a:t>  See if MPOs agree with contract estimates-on January and February Lettings</a:t>
            </a:r>
          </a:p>
          <a:p>
            <a:endParaRPr lang="en-US" dirty="0"/>
          </a:p>
        </p:txBody>
      </p:sp>
      <p:sp>
        <p:nvSpPr>
          <p:cNvPr id="4" name="Rectangle 3">
            <a:extLst>
              <a:ext uri="{FF2B5EF4-FFF2-40B4-BE49-F238E27FC236}">
                <a16:creationId xmlns:a16="http://schemas.microsoft.com/office/drawing/2014/main" id="{A35F0082-BEB0-4C13-9F23-E8FF453C4FED}"/>
              </a:ext>
            </a:extLst>
          </p:cNvPr>
          <p:cNvSpPr/>
          <p:nvPr/>
        </p:nvSpPr>
        <p:spPr>
          <a:xfrm>
            <a:off x="0" y="6313251"/>
            <a:ext cx="12192000" cy="544749"/>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A7BEE68-B6A3-4C00-ADAF-7923128833F5}"/>
              </a:ext>
            </a:extLst>
          </p:cNvPr>
          <p:cNvSpPr/>
          <p:nvPr/>
        </p:nvSpPr>
        <p:spPr>
          <a:xfrm>
            <a:off x="0" y="6313251"/>
            <a:ext cx="12192000" cy="544749"/>
          </a:xfrm>
          <a:prstGeom prst="rect">
            <a:avLst/>
          </a:prstGeom>
          <a:solidFill>
            <a:srgbClr val="CC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93923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E5DD2-D723-44A9-9D03-1DD3917B6335}"/>
              </a:ext>
            </a:extLst>
          </p:cNvPr>
          <p:cNvSpPr>
            <a:spLocks noGrp="1"/>
          </p:cNvSpPr>
          <p:nvPr>
            <p:ph type="title"/>
          </p:nvPr>
        </p:nvSpPr>
        <p:spPr/>
        <p:txBody>
          <a:bodyPr/>
          <a:lstStyle/>
          <a:p>
            <a:r>
              <a:rPr lang="en-US" dirty="0"/>
              <a:t>May 2022</a:t>
            </a:r>
          </a:p>
        </p:txBody>
      </p:sp>
      <p:sp>
        <p:nvSpPr>
          <p:cNvPr id="3" name="Content Placeholder 2">
            <a:extLst>
              <a:ext uri="{FF2B5EF4-FFF2-40B4-BE49-F238E27FC236}">
                <a16:creationId xmlns:a16="http://schemas.microsoft.com/office/drawing/2014/main" id="{B29B8613-B25D-4DB5-AE65-B66CAF80859C}"/>
              </a:ext>
            </a:extLst>
          </p:cNvPr>
          <p:cNvSpPr>
            <a:spLocks noGrp="1"/>
          </p:cNvSpPr>
          <p:nvPr>
            <p:ph idx="1"/>
          </p:nvPr>
        </p:nvSpPr>
        <p:spPr/>
        <p:txBody>
          <a:bodyPr/>
          <a:lstStyle/>
          <a:p>
            <a:pPr marL="6160" indent="0" algn="ctr">
              <a:buNone/>
            </a:pPr>
            <a:endParaRPr lang="en-US" b="1" dirty="0"/>
          </a:p>
          <a:p>
            <a:pPr marL="6160" indent="0" algn="ctr">
              <a:buNone/>
            </a:pPr>
            <a:r>
              <a:rPr lang="en-US" sz="4400" b="1" dirty="0"/>
              <a:t>LETTINGS &amp; AGREEMENTS</a:t>
            </a:r>
            <a:endParaRPr lang="en-US" sz="4400" dirty="0"/>
          </a:p>
          <a:p>
            <a:pPr lvl="0"/>
            <a:endParaRPr lang="en-US" sz="1600" dirty="0"/>
          </a:p>
          <a:p>
            <a:pPr lvl="0">
              <a:buFont typeface="Wingdings" panose="05000000000000000000" pitchFamily="2" charset="2"/>
              <a:buChar char="q"/>
            </a:pPr>
            <a:r>
              <a:rPr lang="en-US" sz="2400" dirty="0"/>
              <a:t>Prepare UAH Agreement and give to Agreement Specialist</a:t>
            </a:r>
          </a:p>
          <a:p>
            <a:pPr lvl="0">
              <a:buFont typeface="Wingdings" panose="05000000000000000000" pitchFamily="2" charset="2"/>
              <a:buChar char="q"/>
            </a:pPr>
            <a:r>
              <a:rPr lang="en-US" sz="2400" dirty="0"/>
              <a:t>Prepare other consultant Agreement and give to Agreement Specialist</a:t>
            </a:r>
          </a:p>
          <a:p>
            <a:pPr lvl="0">
              <a:buFont typeface="Wingdings" panose="05000000000000000000" pitchFamily="2" charset="2"/>
              <a:buChar char="q"/>
            </a:pPr>
            <a:r>
              <a:rPr lang="en-US" sz="2400" dirty="0"/>
              <a:t>Prepare Birmingham Agreement (5) and give to Agreement Specialist</a:t>
            </a:r>
          </a:p>
          <a:p>
            <a:endParaRPr lang="en-US" dirty="0"/>
          </a:p>
        </p:txBody>
      </p:sp>
      <p:sp>
        <p:nvSpPr>
          <p:cNvPr id="4" name="Rectangle 3">
            <a:extLst>
              <a:ext uri="{FF2B5EF4-FFF2-40B4-BE49-F238E27FC236}">
                <a16:creationId xmlns:a16="http://schemas.microsoft.com/office/drawing/2014/main" id="{913E5966-AEB0-499D-BE5F-6C430B7AD1C5}"/>
              </a:ext>
            </a:extLst>
          </p:cNvPr>
          <p:cNvSpPr/>
          <p:nvPr/>
        </p:nvSpPr>
        <p:spPr>
          <a:xfrm>
            <a:off x="0" y="6313251"/>
            <a:ext cx="12192000" cy="544749"/>
          </a:xfrm>
          <a:prstGeom prst="rect">
            <a:avLst/>
          </a:prstGeom>
          <a:solidFill>
            <a:schemeClr val="bg1">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126018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5BFA4-65E4-4831-A103-5F0EE23A6030}"/>
              </a:ext>
            </a:extLst>
          </p:cNvPr>
          <p:cNvSpPr>
            <a:spLocks noGrp="1"/>
          </p:cNvSpPr>
          <p:nvPr>
            <p:ph type="title"/>
          </p:nvPr>
        </p:nvSpPr>
        <p:spPr>
          <a:xfrm>
            <a:off x="1066800" y="263527"/>
            <a:ext cx="10058400" cy="1450757"/>
          </a:xfrm>
        </p:spPr>
        <p:txBody>
          <a:bodyPr>
            <a:normAutofit/>
          </a:bodyPr>
          <a:lstStyle/>
          <a:p>
            <a:r>
              <a:rPr lang="en-US" dirty="0"/>
              <a:t>May 2022</a:t>
            </a:r>
          </a:p>
        </p:txBody>
      </p:sp>
      <p:sp>
        <p:nvSpPr>
          <p:cNvPr id="3" name="Content Placeholder 2">
            <a:extLst>
              <a:ext uri="{FF2B5EF4-FFF2-40B4-BE49-F238E27FC236}">
                <a16:creationId xmlns:a16="http://schemas.microsoft.com/office/drawing/2014/main" id="{45C3E7FA-8AC3-4EE6-8604-2F35688321A1}"/>
              </a:ext>
            </a:extLst>
          </p:cNvPr>
          <p:cNvSpPr>
            <a:spLocks noGrp="1"/>
          </p:cNvSpPr>
          <p:nvPr>
            <p:ph idx="1"/>
          </p:nvPr>
        </p:nvSpPr>
        <p:spPr/>
        <p:txBody>
          <a:bodyPr/>
          <a:lstStyle/>
          <a:p>
            <a:pPr marL="6160" indent="0" algn="ctr">
              <a:buNone/>
            </a:pPr>
            <a:endParaRPr lang="en-US" b="1" dirty="0"/>
          </a:p>
          <a:p>
            <a:pPr marL="6160" indent="0" algn="ctr">
              <a:buNone/>
            </a:pPr>
            <a:r>
              <a:rPr lang="en-US" sz="4400" b="1" dirty="0"/>
              <a:t>CERTIFICATION</a:t>
            </a:r>
          </a:p>
          <a:p>
            <a:pPr marL="6160" indent="0" algn="ctr">
              <a:buNone/>
            </a:pPr>
            <a:endParaRPr lang="en-US" sz="1600" dirty="0"/>
          </a:p>
          <a:p>
            <a:pPr lvl="0">
              <a:buFont typeface="Wingdings" panose="05000000000000000000" pitchFamily="2" charset="2"/>
              <a:buChar char="q"/>
            </a:pPr>
            <a:r>
              <a:rPr lang="en-US" sz="2400" dirty="0"/>
              <a:t>Attend Lillian TMA Certification Meeting</a:t>
            </a:r>
          </a:p>
          <a:p>
            <a:endParaRPr lang="en-US" dirty="0"/>
          </a:p>
        </p:txBody>
      </p:sp>
      <p:sp>
        <p:nvSpPr>
          <p:cNvPr id="5" name="Rectangle 4">
            <a:extLst>
              <a:ext uri="{FF2B5EF4-FFF2-40B4-BE49-F238E27FC236}">
                <a16:creationId xmlns:a16="http://schemas.microsoft.com/office/drawing/2014/main" id="{3D0C4593-3657-44FE-866C-65D246B6442E}"/>
              </a:ext>
            </a:extLst>
          </p:cNvPr>
          <p:cNvSpPr/>
          <p:nvPr/>
        </p:nvSpPr>
        <p:spPr>
          <a:xfrm>
            <a:off x="0" y="6313251"/>
            <a:ext cx="12192000" cy="544749"/>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2887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May / June 2022</a:t>
            </a:r>
            <a:br>
              <a:rPr lang="en-US" dirty="0">
                <a:highlight>
                  <a:srgbClr val="FFFF00"/>
                </a:highlight>
              </a:rPr>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URBAN FUNDS, LETTING, LTPS REPORTS</a:t>
            </a:r>
          </a:p>
          <a:p>
            <a:pPr marL="6160" indent="0" algn="ctr">
              <a:buNone/>
            </a:pPr>
            <a:endParaRPr lang="en-US" sz="1600" dirty="0"/>
          </a:p>
          <a:p>
            <a:pPr marL="0" lvl="0" indent="0">
              <a:spcBef>
                <a:spcPts val="0"/>
              </a:spcBef>
              <a:spcAft>
                <a:spcPts val="0"/>
              </a:spcAft>
              <a:buNone/>
            </a:pPr>
            <a:r>
              <a:rPr lang="en-US" sz="2400" u="sng" dirty="0"/>
              <a:t>May 31</a:t>
            </a:r>
            <a:r>
              <a:rPr lang="en-US" sz="2400" u="sng" baseline="30000" dirty="0"/>
              <a:t>st</a:t>
            </a:r>
            <a:r>
              <a:rPr lang="en-US" sz="2400" u="sng" dirty="0"/>
              <a:t>  </a:t>
            </a:r>
          </a:p>
          <a:p>
            <a:pPr marL="457200" lvl="0" indent="-457200">
              <a:spcBef>
                <a:spcPts val="0"/>
              </a:spcBef>
              <a:spcAft>
                <a:spcPts val="0"/>
              </a:spcAft>
              <a:buFont typeface="Wingdings" panose="05000000000000000000" pitchFamily="2" charset="2"/>
              <a:buChar char="Ø"/>
            </a:pPr>
            <a:r>
              <a:rPr lang="en-US" sz="2400" dirty="0"/>
              <a:t>Send Urban Funds Report to MPOs</a:t>
            </a:r>
          </a:p>
          <a:p>
            <a:pPr marL="457200" lvl="0" indent="-457200">
              <a:spcBef>
                <a:spcPts val="0"/>
              </a:spcBef>
              <a:spcAft>
                <a:spcPts val="0"/>
              </a:spcAft>
              <a:buFont typeface="Wingdings" panose="05000000000000000000" pitchFamily="2" charset="2"/>
              <a:buChar char="Ø"/>
            </a:pPr>
            <a:r>
              <a:rPr lang="en-US" sz="2400" dirty="0"/>
              <a:t>Review Letting List or Toni Arrington’s report for 6 months</a:t>
            </a:r>
          </a:p>
          <a:p>
            <a:pPr marL="0" lvl="0" indent="0">
              <a:spcBef>
                <a:spcPts val="0"/>
              </a:spcBef>
              <a:spcAft>
                <a:spcPts val="0"/>
              </a:spcAft>
              <a:buNone/>
            </a:pPr>
            <a:endParaRPr lang="en-US" sz="2400" u="sng" dirty="0"/>
          </a:p>
          <a:p>
            <a:pPr marL="0" lvl="0" indent="0">
              <a:spcBef>
                <a:spcPts val="0"/>
              </a:spcBef>
              <a:spcAft>
                <a:spcPts val="0"/>
              </a:spcAft>
              <a:buNone/>
            </a:pPr>
            <a:r>
              <a:rPr lang="en-US" sz="2400" u="sng" dirty="0"/>
              <a:t>June 8</a:t>
            </a:r>
            <a:r>
              <a:rPr lang="en-US" sz="2400" u="sng" baseline="30000" dirty="0"/>
              <a:t>th</a:t>
            </a:r>
            <a:r>
              <a:rPr lang="en-US" sz="2400" u="sng" dirty="0"/>
              <a:t> </a:t>
            </a:r>
          </a:p>
          <a:p>
            <a:pPr marL="457200" lvl="0" indent="-457200">
              <a:spcBef>
                <a:spcPts val="0"/>
              </a:spcBef>
              <a:spcAft>
                <a:spcPts val="0"/>
              </a:spcAft>
              <a:buFont typeface="Wingdings" panose="05000000000000000000" pitchFamily="2" charset="2"/>
              <a:buChar char="Ø"/>
            </a:pPr>
            <a:r>
              <a:rPr lang="en-US" sz="2600" dirty="0"/>
              <a:t>See if MPOs agree with contract prices for the February Letting</a:t>
            </a:r>
          </a:p>
          <a:p>
            <a:pPr marL="457200" lvl="0" indent="-457200">
              <a:spcBef>
                <a:spcPts val="0"/>
              </a:spcBef>
              <a:spcAft>
                <a:spcPts val="0"/>
              </a:spcAft>
              <a:buFont typeface="Wingdings" panose="05000000000000000000" pitchFamily="2" charset="2"/>
              <a:buChar char="Ø"/>
            </a:pPr>
            <a:r>
              <a:rPr lang="en-US" sz="2600" dirty="0"/>
              <a:t>See if MPOs agree with contract estimates for March and April Lettings</a:t>
            </a:r>
          </a:p>
          <a:p>
            <a:endParaRPr lang="en-US" dirty="0"/>
          </a:p>
        </p:txBody>
      </p:sp>
    </p:spTree>
    <p:extLst>
      <p:ext uri="{BB962C8B-B14F-4D97-AF65-F5344CB8AC3E}">
        <p14:creationId xmlns:p14="http://schemas.microsoft.com/office/powerpoint/2010/main" val="1853300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ADD00-67A6-438D-85DE-229E47EA95CC}"/>
              </a:ext>
            </a:extLst>
          </p:cNvPr>
          <p:cNvSpPr>
            <a:spLocks noGrp="1"/>
          </p:cNvSpPr>
          <p:nvPr>
            <p:ph type="title"/>
          </p:nvPr>
        </p:nvSpPr>
        <p:spPr/>
        <p:txBody>
          <a:bodyPr/>
          <a:lstStyle/>
          <a:p>
            <a:br>
              <a:rPr lang="en-US" dirty="0"/>
            </a:br>
            <a:r>
              <a:rPr lang="en-US" dirty="0"/>
              <a:t>July 2022</a:t>
            </a:r>
          </a:p>
        </p:txBody>
      </p:sp>
      <p:sp>
        <p:nvSpPr>
          <p:cNvPr id="3" name="Content Placeholder 2">
            <a:extLst>
              <a:ext uri="{FF2B5EF4-FFF2-40B4-BE49-F238E27FC236}">
                <a16:creationId xmlns:a16="http://schemas.microsoft.com/office/drawing/2014/main" id="{7F14D62B-994A-478B-89E6-D591872CBD8E}"/>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PERFORMANCE MEASURES</a:t>
            </a:r>
            <a:endParaRPr lang="en-US" sz="4400" dirty="0"/>
          </a:p>
          <a:p>
            <a:endParaRPr lang="en-US" sz="1600" dirty="0"/>
          </a:p>
          <a:p>
            <a:pPr>
              <a:buFont typeface="Wingdings" panose="05000000000000000000" pitchFamily="2" charset="2"/>
              <a:buChar char="q"/>
            </a:pPr>
            <a:r>
              <a:rPr lang="en-US" sz="2400" dirty="0"/>
              <a:t>Provide OE with Performance Measures resolutions (PM2/PM3 or combined)</a:t>
            </a:r>
          </a:p>
          <a:p>
            <a:pPr lvl="0"/>
            <a:endParaRPr lang="en-US" sz="2400" dirty="0"/>
          </a:p>
          <a:p>
            <a:pPr marL="0" indent="0">
              <a:buNone/>
            </a:pPr>
            <a:r>
              <a:rPr lang="en-US" sz="2400" dirty="0"/>
              <a:t>   </a:t>
            </a:r>
            <a:endParaRPr lang="en-US" dirty="0"/>
          </a:p>
        </p:txBody>
      </p:sp>
      <p:sp>
        <p:nvSpPr>
          <p:cNvPr id="5" name="Rectangle 4">
            <a:extLst>
              <a:ext uri="{FF2B5EF4-FFF2-40B4-BE49-F238E27FC236}">
                <a16:creationId xmlns:a16="http://schemas.microsoft.com/office/drawing/2014/main" id="{F618E571-0291-4EEA-90A0-391DF95BDEA2}"/>
              </a:ext>
            </a:extLst>
          </p:cNvPr>
          <p:cNvSpPr/>
          <p:nvPr/>
        </p:nvSpPr>
        <p:spPr>
          <a:xfrm>
            <a:off x="0" y="6313251"/>
            <a:ext cx="12192000" cy="544749"/>
          </a:xfrm>
          <a:prstGeom prst="rect">
            <a:avLst/>
          </a:prstGeom>
          <a:solidFill>
            <a:srgbClr val="CC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03288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ADD00-67A6-438D-85DE-229E47EA95CC}"/>
              </a:ext>
            </a:extLst>
          </p:cNvPr>
          <p:cNvSpPr>
            <a:spLocks noGrp="1"/>
          </p:cNvSpPr>
          <p:nvPr>
            <p:ph type="title"/>
          </p:nvPr>
        </p:nvSpPr>
        <p:spPr/>
        <p:txBody>
          <a:bodyPr/>
          <a:lstStyle/>
          <a:p>
            <a:br>
              <a:rPr lang="en-US" dirty="0"/>
            </a:br>
            <a:r>
              <a:rPr lang="en-US" dirty="0"/>
              <a:t>July 2022</a:t>
            </a:r>
          </a:p>
        </p:txBody>
      </p:sp>
      <p:sp>
        <p:nvSpPr>
          <p:cNvPr id="3" name="Content Placeholder 2">
            <a:extLst>
              <a:ext uri="{FF2B5EF4-FFF2-40B4-BE49-F238E27FC236}">
                <a16:creationId xmlns:a16="http://schemas.microsoft.com/office/drawing/2014/main" id="{7F14D62B-994A-478B-89E6-D591872CBD8E}"/>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PERFORMANCE MEASURES</a:t>
            </a:r>
            <a:endParaRPr lang="en-US" sz="4400" dirty="0"/>
          </a:p>
          <a:p>
            <a:endParaRPr lang="en-US" sz="1600" dirty="0"/>
          </a:p>
          <a:p>
            <a:pPr>
              <a:buFont typeface="Wingdings" panose="05000000000000000000" pitchFamily="2" charset="2"/>
              <a:buChar char="q"/>
            </a:pPr>
            <a:r>
              <a:rPr lang="en-US" sz="2400" dirty="0"/>
              <a:t>State whether each MPO met their Performance Target deadlines (letter) </a:t>
            </a:r>
          </a:p>
          <a:p>
            <a:pPr>
              <a:buFont typeface="Wingdings" panose="05000000000000000000" pitchFamily="2" charset="2"/>
              <a:buChar char="q"/>
            </a:pPr>
            <a:r>
              <a:rPr lang="en-US" sz="2400" dirty="0"/>
              <a:t> Provide OE with Performance Measures resolutions (2 Transits or combined)</a:t>
            </a:r>
          </a:p>
          <a:p>
            <a:pPr lvl="0"/>
            <a:endParaRPr lang="en-US" sz="2400" dirty="0"/>
          </a:p>
          <a:p>
            <a:pPr marL="0" indent="0">
              <a:buNone/>
            </a:pPr>
            <a:r>
              <a:rPr lang="en-US" sz="2400" dirty="0"/>
              <a:t>   </a:t>
            </a:r>
            <a:endParaRPr lang="en-US" dirty="0"/>
          </a:p>
        </p:txBody>
      </p:sp>
      <p:sp>
        <p:nvSpPr>
          <p:cNvPr id="5" name="Rectangle 4">
            <a:extLst>
              <a:ext uri="{FF2B5EF4-FFF2-40B4-BE49-F238E27FC236}">
                <a16:creationId xmlns:a16="http://schemas.microsoft.com/office/drawing/2014/main" id="{F618E571-0291-4EEA-90A0-391DF95BDEA2}"/>
              </a:ext>
            </a:extLst>
          </p:cNvPr>
          <p:cNvSpPr/>
          <p:nvPr/>
        </p:nvSpPr>
        <p:spPr>
          <a:xfrm>
            <a:off x="0" y="6313251"/>
            <a:ext cx="12192000" cy="544749"/>
          </a:xfrm>
          <a:prstGeom prst="rect">
            <a:avLst/>
          </a:prstGeom>
          <a:solidFill>
            <a:srgbClr val="CC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02368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a:xfrm>
            <a:off x="1066800" y="263527"/>
            <a:ext cx="10058400" cy="1450757"/>
          </a:xfrm>
        </p:spPr>
        <p:txBody>
          <a:bodyPr>
            <a:normAutofit/>
          </a:bodyPr>
          <a:lstStyle/>
          <a:p>
            <a:r>
              <a:rPr lang="en-US" dirty="0"/>
              <a:t>June / July 2022</a:t>
            </a:r>
            <a:br>
              <a:rPr lang="en-US" dirty="0">
                <a:highlight>
                  <a:srgbClr val="FFFF00"/>
                </a:highlight>
              </a:rPr>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URBAN FUNDS, LETTING, LTPS REPORTS</a:t>
            </a:r>
          </a:p>
          <a:p>
            <a:pPr marL="6160" indent="0" algn="ctr">
              <a:buNone/>
            </a:pPr>
            <a:endParaRPr lang="en-US" sz="1600" dirty="0"/>
          </a:p>
          <a:p>
            <a:pPr marL="0" lvl="0" indent="0">
              <a:spcBef>
                <a:spcPts val="0"/>
              </a:spcBef>
              <a:spcAft>
                <a:spcPts val="0"/>
              </a:spcAft>
              <a:buNone/>
            </a:pPr>
            <a:r>
              <a:rPr lang="en-US" sz="2400" u="sng" dirty="0"/>
              <a:t>June 28</a:t>
            </a:r>
            <a:r>
              <a:rPr lang="en-US" sz="2400" u="sng" baseline="30000" dirty="0"/>
              <a:t>th</a:t>
            </a:r>
            <a:r>
              <a:rPr lang="en-US" sz="2400" u="sng" dirty="0"/>
              <a:t>  </a:t>
            </a:r>
          </a:p>
          <a:p>
            <a:pPr marL="457200" lvl="0" indent="-457200">
              <a:spcBef>
                <a:spcPts val="0"/>
              </a:spcBef>
              <a:spcAft>
                <a:spcPts val="0"/>
              </a:spcAft>
              <a:buFont typeface="Wingdings" panose="05000000000000000000" pitchFamily="2" charset="2"/>
              <a:buChar char="Ø"/>
            </a:pPr>
            <a:r>
              <a:rPr lang="en-US" sz="2400" dirty="0"/>
              <a:t>Send Urban Funds Report to MPOs</a:t>
            </a:r>
          </a:p>
          <a:p>
            <a:pPr marL="457200" lvl="0" indent="-457200">
              <a:spcBef>
                <a:spcPts val="0"/>
              </a:spcBef>
              <a:spcAft>
                <a:spcPts val="0"/>
              </a:spcAft>
              <a:buFont typeface="Wingdings" panose="05000000000000000000" pitchFamily="2" charset="2"/>
              <a:buChar char="Ø"/>
            </a:pPr>
            <a:r>
              <a:rPr lang="en-US" sz="2400" dirty="0"/>
              <a:t>Review Letting List or Toni Arrington’s report for 6 months</a:t>
            </a:r>
          </a:p>
          <a:p>
            <a:pPr marL="0" lvl="0" indent="0">
              <a:spcBef>
                <a:spcPts val="0"/>
              </a:spcBef>
              <a:spcAft>
                <a:spcPts val="0"/>
              </a:spcAft>
              <a:buNone/>
            </a:pPr>
            <a:endParaRPr lang="en-US" sz="2400" u="sng" dirty="0"/>
          </a:p>
          <a:p>
            <a:pPr marL="0" lvl="0" indent="0">
              <a:spcBef>
                <a:spcPts val="0"/>
              </a:spcBef>
              <a:spcAft>
                <a:spcPts val="0"/>
              </a:spcAft>
              <a:buNone/>
            </a:pPr>
            <a:r>
              <a:rPr lang="en-US" sz="2400" u="sng" dirty="0"/>
              <a:t>July 6</a:t>
            </a:r>
            <a:r>
              <a:rPr lang="en-US" sz="2400" u="sng" baseline="30000" dirty="0"/>
              <a:t>th</a:t>
            </a:r>
            <a:r>
              <a:rPr lang="en-US" sz="2400" u="sng" dirty="0"/>
              <a:t> </a:t>
            </a:r>
          </a:p>
          <a:p>
            <a:pPr marL="457200" lvl="0" indent="-457200">
              <a:spcBef>
                <a:spcPts val="0"/>
              </a:spcBef>
              <a:spcAft>
                <a:spcPts val="0"/>
              </a:spcAft>
              <a:buFont typeface="Wingdings" panose="05000000000000000000" pitchFamily="2" charset="2"/>
              <a:buChar char="Ø"/>
            </a:pPr>
            <a:r>
              <a:rPr lang="en-US" sz="2600" dirty="0"/>
              <a:t>See if MPOs agree with contract prices for the February Letting</a:t>
            </a:r>
          </a:p>
          <a:p>
            <a:pPr marL="457200" lvl="0" indent="-457200">
              <a:spcBef>
                <a:spcPts val="0"/>
              </a:spcBef>
              <a:spcAft>
                <a:spcPts val="0"/>
              </a:spcAft>
              <a:buFont typeface="Wingdings" panose="05000000000000000000" pitchFamily="2" charset="2"/>
              <a:buChar char="Ø"/>
            </a:pPr>
            <a:r>
              <a:rPr lang="en-US" sz="2600" dirty="0"/>
              <a:t>See if MPOs agree with contract estimates for March and April Lettings</a:t>
            </a:r>
          </a:p>
          <a:p>
            <a:endParaRPr lang="en-US" dirty="0"/>
          </a:p>
        </p:txBody>
      </p:sp>
    </p:spTree>
    <p:extLst>
      <p:ext uri="{BB962C8B-B14F-4D97-AF65-F5344CB8AC3E}">
        <p14:creationId xmlns:p14="http://schemas.microsoft.com/office/powerpoint/2010/main" val="16822065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July 6th, 2022</a:t>
            </a:r>
            <a:br>
              <a:rPr lang="en-US" dirty="0"/>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lstStyle/>
          <a:p>
            <a:pPr marL="6160" indent="0" algn="ctr">
              <a:buNone/>
            </a:pPr>
            <a:endParaRPr lang="en-US" b="1" dirty="0"/>
          </a:p>
          <a:p>
            <a:pPr marL="6160" indent="0" algn="ctr">
              <a:buNone/>
            </a:pPr>
            <a:r>
              <a:rPr lang="en-US" sz="4400" b="1" dirty="0"/>
              <a:t>URBAN FUNDS, LETTING, LTPS REPORTS</a:t>
            </a:r>
          </a:p>
          <a:p>
            <a:pPr lvl="0"/>
            <a:endParaRPr lang="en-US" sz="1600" dirty="0"/>
          </a:p>
          <a:p>
            <a:pPr lvl="0">
              <a:buFont typeface="Wingdings" panose="05000000000000000000" pitchFamily="2" charset="2"/>
              <a:buChar char="Ø"/>
            </a:pPr>
            <a:r>
              <a:rPr lang="en-US" sz="2400" dirty="0"/>
              <a:t>Send Urban Funds Report to MPOs</a:t>
            </a:r>
          </a:p>
          <a:p>
            <a:pPr lvl="0">
              <a:buFont typeface="Wingdings" panose="05000000000000000000" pitchFamily="2" charset="2"/>
              <a:buChar char="Ø"/>
            </a:pPr>
            <a:r>
              <a:rPr lang="en-US" sz="2400" dirty="0"/>
              <a:t>Review Letting List or Toni Arrington’s report for 6 months</a:t>
            </a:r>
          </a:p>
          <a:p>
            <a:endParaRPr lang="en-US" dirty="0"/>
          </a:p>
        </p:txBody>
      </p:sp>
    </p:spTree>
    <p:extLst>
      <p:ext uri="{BB962C8B-B14F-4D97-AF65-F5344CB8AC3E}">
        <p14:creationId xmlns:p14="http://schemas.microsoft.com/office/powerpoint/2010/main" val="458976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BCFBA-9C45-41EB-9EAA-9B50DD82842A}"/>
              </a:ext>
            </a:extLst>
          </p:cNvPr>
          <p:cNvSpPr>
            <a:spLocks noGrp="1"/>
          </p:cNvSpPr>
          <p:nvPr>
            <p:ph type="title"/>
          </p:nvPr>
        </p:nvSpPr>
        <p:spPr/>
        <p:txBody>
          <a:bodyPr/>
          <a:lstStyle/>
          <a:p>
            <a:r>
              <a:rPr lang="en-US" dirty="0"/>
              <a:t>July 2022 (by July 31</a:t>
            </a:r>
            <a:r>
              <a:rPr lang="en-US" baseline="30000" dirty="0"/>
              <a:t>st</a:t>
            </a:r>
            <a:r>
              <a:rPr lang="en-US" dirty="0"/>
              <a:t>, 2022) </a:t>
            </a:r>
          </a:p>
        </p:txBody>
      </p:sp>
      <p:sp>
        <p:nvSpPr>
          <p:cNvPr id="3" name="Content Placeholder 2">
            <a:extLst>
              <a:ext uri="{FF2B5EF4-FFF2-40B4-BE49-F238E27FC236}">
                <a16:creationId xmlns:a16="http://schemas.microsoft.com/office/drawing/2014/main" id="{C610F6C8-6962-4329-8F85-169AAF006039}"/>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WORK PROGRAMS AND UPWPS</a:t>
            </a:r>
            <a:endParaRPr lang="en-US" sz="4400" dirty="0"/>
          </a:p>
          <a:p>
            <a:pPr lvl="0"/>
            <a:endParaRPr lang="en-US" sz="1600" b="1" dirty="0"/>
          </a:p>
          <a:p>
            <a:pPr marL="617220" indent="-342900">
              <a:spcBef>
                <a:spcPts val="400"/>
              </a:spcBef>
              <a:spcAft>
                <a:spcPts val="0"/>
              </a:spcAft>
              <a:buFont typeface="Wingdings" panose="05000000000000000000" pitchFamily="2" charset="2"/>
              <a:buChar char="Ø"/>
            </a:pPr>
            <a:r>
              <a:rPr lang="en-US" sz="2400" dirty="0"/>
              <a:t> Review Draft UPWPs and Work Programs; distribute to FHWA and FTA</a:t>
            </a:r>
          </a:p>
          <a:p>
            <a:pPr marL="617220" indent="-342900">
              <a:spcBef>
                <a:spcPts val="400"/>
              </a:spcBef>
              <a:spcAft>
                <a:spcPts val="0"/>
              </a:spcAft>
              <a:buFont typeface="Wingdings" panose="05000000000000000000" pitchFamily="2" charset="2"/>
              <a:buChar char="Ø"/>
            </a:pPr>
            <a:r>
              <a:rPr lang="en-US" sz="2400" dirty="0"/>
              <a:t> Make sure Final UPWP is on the last meeting agenda of the fiscal year</a:t>
            </a:r>
          </a:p>
          <a:p>
            <a:endParaRPr lang="en-US" dirty="0"/>
          </a:p>
        </p:txBody>
      </p:sp>
      <p:sp>
        <p:nvSpPr>
          <p:cNvPr id="5" name="Rectangle 4">
            <a:extLst>
              <a:ext uri="{FF2B5EF4-FFF2-40B4-BE49-F238E27FC236}">
                <a16:creationId xmlns:a16="http://schemas.microsoft.com/office/drawing/2014/main" id="{22178E02-E838-46F5-A90F-72C7BF61E9EF}"/>
              </a:ext>
            </a:extLst>
          </p:cNvPr>
          <p:cNvSpPr/>
          <p:nvPr/>
        </p:nvSpPr>
        <p:spPr>
          <a:xfrm>
            <a:off x="0" y="6313251"/>
            <a:ext cx="12192000" cy="54474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7775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5F62B-9A02-401E-8BA5-F9FAA69A8E54}"/>
              </a:ext>
            </a:extLst>
          </p:cNvPr>
          <p:cNvSpPr>
            <a:spLocks noGrp="1"/>
          </p:cNvSpPr>
          <p:nvPr>
            <p:ph type="title"/>
          </p:nvPr>
        </p:nvSpPr>
        <p:spPr/>
        <p:txBody>
          <a:bodyPr/>
          <a:lstStyle/>
          <a:p>
            <a:r>
              <a:rPr lang="en-US" dirty="0"/>
              <a:t>August 2022</a:t>
            </a:r>
          </a:p>
        </p:txBody>
      </p:sp>
      <p:sp>
        <p:nvSpPr>
          <p:cNvPr id="3" name="Content Placeholder 2">
            <a:extLst>
              <a:ext uri="{FF2B5EF4-FFF2-40B4-BE49-F238E27FC236}">
                <a16:creationId xmlns:a16="http://schemas.microsoft.com/office/drawing/2014/main" id="{D7A4338A-A36B-48D4-B4C3-87E6AB48B0C3}"/>
              </a:ext>
            </a:extLst>
          </p:cNvPr>
          <p:cNvSpPr>
            <a:spLocks noGrp="1"/>
          </p:cNvSpPr>
          <p:nvPr>
            <p:ph idx="1"/>
          </p:nvPr>
        </p:nvSpPr>
        <p:spPr/>
        <p:txBody>
          <a:bodyPr/>
          <a:lstStyle/>
          <a:p>
            <a:pPr marL="6160" indent="0" algn="ctr">
              <a:buNone/>
            </a:pPr>
            <a:endParaRPr lang="en-US" b="1" dirty="0"/>
          </a:p>
          <a:p>
            <a:pPr marL="6160" indent="0" algn="ctr">
              <a:buNone/>
            </a:pPr>
            <a:r>
              <a:rPr lang="en-US" sz="4400" b="1" dirty="0"/>
              <a:t>EVENTS</a:t>
            </a:r>
          </a:p>
          <a:p>
            <a:pPr marL="6160" indent="0" algn="ctr">
              <a:buNone/>
            </a:pPr>
            <a:endParaRPr lang="en-US" sz="1600" dirty="0"/>
          </a:p>
          <a:p>
            <a:pPr lvl="0">
              <a:buFont typeface="Wingdings" panose="05000000000000000000" pitchFamily="2" charset="2"/>
              <a:buChar char="q"/>
            </a:pPr>
            <a:r>
              <a:rPr lang="en-US" sz="2400" dirty="0"/>
              <a:t>Attend Title VI Meeting (Attachment A)</a:t>
            </a:r>
          </a:p>
          <a:p>
            <a:pPr lvl="0">
              <a:buFont typeface="Wingdings" panose="05000000000000000000" pitchFamily="2" charset="2"/>
              <a:buChar char="q"/>
            </a:pPr>
            <a:r>
              <a:rPr lang="en-US" sz="2400" dirty="0"/>
              <a:t>Prepare responses for Title VI Meeting</a:t>
            </a:r>
          </a:p>
          <a:p>
            <a:endParaRPr lang="en-US" dirty="0"/>
          </a:p>
        </p:txBody>
      </p:sp>
      <p:sp>
        <p:nvSpPr>
          <p:cNvPr id="4" name="Rectangle 3">
            <a:extLst>
              <a:ext uri="{FF2B5EF4-FFF2-40B4-BE49-F238E27FC236}">
                <a16:creationId xmlns:a16="http://schemas.microsoft.com/office/drawing/2014/main" id="{84EBBB90-3214-48C7-B0B6-BDAC5A281EB3}"/>
              </a:ext>
            </a:extLst>
          </p:cNvPr>
          <p:cNvSpPr/>
          <p:nvPr/>
        </p:nvSpPr>
        <p:spPr>
          <a:xfrm>
            <a:off x="0" y="6313251"/>
            <a:ext cx="12192000" cy="544749"/>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05717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5F62B-9A02-401E-8BA5-F9FAA69A8E54}"/>
              </a:ext>
            </a:extLst>
          </p:cNvPr>
          <p:cNvSpPr>
            <a:spLocks noGrp="1"/>
          </p:cNvSpPr>
          <p:nvPr>
            <p:ph type="title"/>
          </p:nvPr>
        </p:nvSpPr>
        <p:spPr/>
        <p:txBody>
          <a:bodyPr/>
          <a:lstStyle/>
          <a:p>
            <a:r>
              <a:rPr lang="en-US" dirty="0"/>
              <a:t>August 2022</a:t>
            </a:r>
          </a:p>
        </p:txBody>
      </p:sp>
      <p:sp>
        <p:nvSpPr>
          <p:cNvPr id="3" name="Content Placeholder 2">
            <a:extLst>
              <a:ext uri="{FF2B5EF4-FFF2-40B4-BE49-F238E27FC236}">
                <a16:creationId xmlns:a16="http://schemas.microsoft.com/office/drawing/2014/main" id="{D7A4338A-A36B-48D4-B4C3-87E6AB48B0C3}"/>
              </a:ext>
            </a:extLst>
          </p:cNvPr>
          <p:cNvSpPr>
            <a:spLocks noGrp="1"/>
          </p:cNvSpPr>
          <p:nvPr>
            <p:ph idx="1"/>
          </p:nvPr>
        </p:nvSpPr>
        <p:spPr/>
        <p:txBody>
          <a:bodyPr/>
          <a:lstStyle/>
          <a:p>
            <a:pPr marL="6160" indent="0" algn="ctr">
              <a:buNone/>
            </a:pPr>
            <a:endParaRPr lang="en-US" b="1" dirty="0"/>
          </a:p>
          <a:p>
            <a:pPr marL="6160" indent="0" algn="ctr">
              <a:buNone/>
            </a:pPr>
            <a:r>
              <a:rPr lang="en-US" sz="4400" b="1" dirty="0"/>
              <a:t>Reporting</a:t>
            </a:r>
          </a:p>
          <a:p>
            <a:pPr marL="6160" indent="0" algn="ctr">
              <a:buNone/>
            </a:pPr>
            <a:endParaRPr lang="en-US" sz="1600" dirty="0"/>
          </a:p>
          <a:p>
            <a:pPr lvl="0">
              <a:buFont typeface="Wingdings" panose="05000000000000000000" pitchFamily="2" charset="2"/>
              <a:buChar char="q"/>
            </a:pPr>
            <a:r>
              <a:rPr lang="en-US" sz="2400" dirty="0"/>
              <a:t>Assess Birmingham CBD or other project financial reporting</a:t>
            </a:r>
          </a:p>
          <a:p>
            <a:endParaRPr lang="en-US" dirty="0"/>
          </a:p>
        </p:txBody>
      </p:sp>
      <p:sp>
        <p:nvSpPr>
          <p:cNvPr id="5" name="Rectangle 4">
            <a:extLst>
              <a:ext uri="{FF2B5EF4-FFF2-40B4-BE49-F238E27FC236}">
                <a16:creationId xmlns:a16="http://schemas.microsoft.com/office/drawing/2014/main" id="{C0937FFB-8083-49DD-8B32-8C305CA27ED4}"/>
              </a:ext>
            </a:extLst>
          </p:cNvPr>
          <p:cNvSpPr/>
          <p:nvPr/>
        </p:nvSpPr>
        <p:spPr>
          <a:xfrm>
            <a:off x="0" y="6313251"/>
            <a:ext cx="12192000" cy="544749"/>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5896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ADD00-67A6-438D-85DE-229E47EA95CC}"/>
              </a:ext>
            </a:extLst>
          </p:cNvPr>
          <p:cNvSpPr>
            <a:spLocks noGrp="1"/>
          </p:cNvSpPr>
          <p:nvPr>
            <p:ph type="title"/>
          </p:nvPr>
        </p:nvSpPr>
        <p:spPr/>
        <p:txBody>
          <a:bodyPr/>
          <a:lstStyle/>
          <a:p>
            <a:br>
              <a:rPr lang="en-US" dirty="0"/>
            </a:br>
            <a:r>
              <a:rPr lang="en-US" dirty="0"/>
              <a:t>January 2022</a:t>
            </a:r>
          </a:p>
        </p:txBody>
      </p:sp>
      <p:sp>
        <p:nvSpPr>
          <p:cNvPr id="3" name="Content Placeholder 2">
            <a:extLst>
              <a:ext uri="{FF2B5EF4-FFF2-40B4-BE49-F238E27FC236}">
                <a16:creationId xmlns:a16="http://schemas.microsoft.com/office/drawing/2014/main" id="{7F14D62B-994A-478B-89E6-D591872CBD8E}"/>
              </a:ext>
            </a:extLst>
          </p:cNvPr>
          <p:cNvSpPr>
            <a:spLocks noGrp="1"/>
          </p:cNvSpPr>
          <p:nvPr>
            <p:ph idx="1"/>
          </p:nvPr>
        </p:nvSpPr>
        <p:spPr>
          <a:xfrm>
            <a:off x="1097280" y="1737360"/>
            <a:ext cx="10058400" cy="4023360"/>
          </a:xfrm>
        </p:spPr>
        <p:txBody>
          <a:bodyPr/>
          <a:lstStyle/>
          <a:p>
            <a:pPr marL="6160" indent="0" algn="ctr">
              <a:buNone/>
            </a:pPr>
            <a:endParaRPr lang="en-US" b="1" dirty="0"/>
          </a:p>
          <a:p>
            <a:pPr marL="6160" indent="0" algn="ctr">
              <a:buNone/>
            </a:pPr>
            <a:r>
              <a:rPr lang="en-US" sz="4400" b="1" dirty="0"/>
              <a:t>PERFORMANCE MEASURES</a:t>
            </a:r>
          </a:p>
          <a:p>
            <a:pPr marL="6160" indent="0" algn="ctr">
              <a:buNone/>
            </a:pPr>
            <a:endParaRPr lang="en-US" sz="1600" dirty="0"/>
          </a:p>
          <a:p>
            <a:pPr>
              <a:buFont typeface="Wingdings" panose="05000000000000000000" pitchFamily="2" charset="2"/>
              <a:buChar char="q"/>
            </a:pPr>
            <a:r>
              <a:rPr lang="en-US" sz="2400" dirty="0"/>
              <a:t>Remind MPOs about PM1 deadline</a:t>
            </a:r>
          </a:p>
          <a:p>
            <a:pPr lvl="0">
              <a:spcBef>
                <a:spcPts val="0"/>
              </a:spcBef>
              <a:spcAft>
                <a:spcPts val="0"/>
              </a:spcAft>
              <a:buFont typeface="Wingdings" panose="05000000000000000000" pitchFamily="2" charset="2"/>
              <a:buChar char="q"/>
            </a:pPr>
            <a:r>
              <a:rPr lang="en-US" sz="2400" dirty="0"/>
              <a:t>Receive information on Transit Performance Measures from LTB Transit</a:t>
            </a:r>
          </a:p>
          <a:p>
            <a:pPr lvl="0">
              <a:spcBef>
                <a:spcPts val="0"/>
              </a:spcBef>
              <a:spcAft>
                <a:spcPts val="0"/>
              </a:spcAft>
              <a:buFont typeface="Wingdings" panose="05000000000000000000" pitchFamily="2" charset="2"/>
              <a:buChar char="q"/>
            </a:pPr>
            <a:r>
              <a:rPr lang="en-US" sz="2400" dirty="0"/>
              <a:t>Provide information on Transit Performance Measures to MPOs</a:t>
            </a:r>
          </a:p>
          <a:p>
            <a:pPr>
              <a:buFont typeface="Wingdings" panose="05000000000000000000" pitchFamily="2" charset="2"/>
              <a:buChar char="§"/>
            </a:pPr>
            <a:endParaRPr lang="en-US" sz="2400" dirty="0"/>
          </a:p>
          <a:p>
            <a:pPr marL="0" lvl="0" indent="0">
              <a:buNone/>
            </a:pPr>
            <a:endParaRPr lang="en-US" sz="2400" dirty="0"/>
          </a:p>
          <a:p>
            <a:endParaRPr lang="en-US" dirty="0"/>
          </a:p>
        </p:txBody>
      </p:sp>
      <p:sp>
        <p:nvSpPr>
          <p:cNvPr id="5" name="Rectangle 4">
            <a:extLst>
              <a:ext uri="{FF2B5EF4-FFF2-40B4-BE49-F238E27FC236}">
                <a16:creationId xmlns:a16="http://schemas.microsoft.com/office/drawing/2014/main" id="{F618E571-0291-4EEA-90A0-391DF95BDEA2}"/>
              </a:ext>
            </a:extLst>
          </p:cNvPr>
          <p:cNvSpPr/>
          <p:nvPr/>
        </p:nvSpPr>
        <p:spPr>
          <a:xfrm>
            <a:off x="0" y="6313251"/>
            <a:ext cx="12192000" cy="544749"/>
          </a:xfrm>
          <a:prstGeom prst="rect">
            <a:avLst/>
          </a:prstGeom>
          <a:solidFill>
            <a:srgbClr val="CC0000"/>
          </a:solid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190690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BCFBA-9C45-41EB-9EAA-9B50DD82842A}"/>
              </a:ext>
            </a:extLst>
          </p:cNvPr>
          <p:cNvSpPr>
            <a:spLocks noGrp="1"/>
          </p:cNvSpPr>
          <p:nvPr>
            <p:ph type="title"/>
          </p:nvPr>
        </p:nvSpPr>
        <p:spPr/>
        <p:txBody>
          <a:bodyPr/>
          <a:lstStyle/>
          <a:p>
            <a:r>
              <a:rPr lang="en-US" dirty="0"/>
              <a:t>August 1</a:t>
            </a:r>
            <a:r>
              <a:rPr lang="en-US" baseline="30000" dirty="0"/>
              <a:t>st</a:t>
            </a:r>
            <a:r>
              <a:rPr lang="en-US" dirty="0"/>
              <a:t>, 2022</a:t>
            </a:r>
          </a:p>
        </p:txBody>
      </p:sp>
      <p:sp>
        <p:nvSpPr>
          <p:cNvPr id="3" name="Content Placeholder 2">
            <a:extLst>
              <a:ext uri="{FF2B5EF4-FFF2-40B4-BE49-F238E27FC236}">
                <a16:creationId xmlns:a16="http://schemas.microsoft.com/office/drawing/2014/main" id="{C610F6C8-6962-4329-8F85-169AAF006039}"/>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WORK PROGRAMS AND UPWPS</a:t>
            </a:r>
            <a:endParaRPr lang="en-US" sz="4400" dirty="0"/>
          </a:p>
          <a:p>
            <a:pPr lvl="0"/>
            <a:endParaRPr lang="en-US" sz="1600" b="1" dirty="0"/>
          </a:p>
          <a:p>
            <a:pPr marL="617220" indent="-342900">
              <a:spcBef>
                <a:spcPts val="400"/>
              </a:spcBef>
              <a:spcAft>
                <a:spcPts val="0"/>
              </a:spcAft>
              <a:buFont typeface="Wingdings" panose="05000000000000000000" pitchFamily="2" charset="2"/>
              <a:buChar char="q"/>
            </a:pPr>
            <a:r>
              <a:rPr lang="en-US" sz="2400" dirty="0"/>
              <a:t> Complete the letter to FHWA for FY-2023 UPWPs – notes in Teams</a:t>
            </a:r>
          </a:p>
          <a:p>
            <a:endParaRPr lang="en-US" dirty="0"/>
          </a:p>
        </p:txBody>
      </p:sp>
      <p:sp>
        <p:nvSpPr>
          <p:cNvPr id="5" name="Rectangle 4">
            <a:extLst>
              <a:ext uri="{FF2B5EF4-FFF2-40B4-BE49-F238E27FC236}">
                <a16:creationId xmlns:a16="http://schemas.microsoft.com/office/drawing/2014/main" id="{22178E02-E838-46F5-A90F-72C7BF61E9EF}"/>
              </a:ext>
            </a:extLst>
          </p:cNvPr>
          <p:cNvSpPr/>
          <p:nvPr/>
        </p:nvSpPr>
        <p:spPr>
          <a:xfrm>
            <a:off x="0" y="6313251"/>
            <a:ext cx="12192000" cy="54474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41659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ADD00-67A6-438D-85DE-229E47EA95CC}"/>
              </a:ext>
            </a:extLst>
          </p:cNvPr>
          <p:cNvSpPr>
            <a:spLocks noGrp="1"/>
          </p:cNvSpPr>
          <p:nvPr>
            <p:ph type="title"/>
          </p:nvPr>
        </p:nvSpPr>
        <p:spPr/>
        <p:txBody>
          <a:bodyPr/>
          <a:lstStyle/>
          <a:p>
            <a:br>
              <a:rPr lang="en-US" dirty="0"/>
            </a:br>
            <a:r>
              <a:rPr lang="en-US" dirty="0"/>
              <a:t>August 1</a:t>
            </a:r>
            <a:r>
              <a:rPr lang="en-US" baseline="30000" dirty="0"/>
              <a:t>st, </a:t>
            </a:r>
            <a:r>
              <a:rPr lang="en-US" dirty="0"/>
              <a:t>2022</a:t>
            </a:r>
          </a:p>
        </p:txBody>
      </p:sp>
      <p:sp>
        <p:nvSpPr>
          <p:cNvPr id="3" name="Content Placeholder 2">
            <a:extLst>
              <a:ext uri="{FF2B5EF4-FFF2-40B4-BE49-F238E27FC236}">
                <a16:creationId xmlns:a16="http://schemas.microsoft.com/office/drawing/2014/main" id="{7F14D62B-994A-478B-89E6-D591872CBD8E}"/>
              </a:ext>
            </a:extLst>
          </p:cNvPr>
          <p:cNvSpPr>
            <a:spLocks noGrp="1"/>
          </p:cNvSpPr>
          <p:nvPr>
            <p:ph idx="1"/>
          </p:nvPr>
        </p:nvSpPr>
        <p:spPr>
          <a:xfrm>
            <a:off x="1097280" y="1737360"/>
            <a:ext cx="10058400" cy="4023360"/>
          </a:xfrm>
        </p:spPr>
        <p:txBody>
          <a:bodyPr>
            <a:normAutofit lnSpcReduction="10000"/>
          </a:bodyPr>
          <a:lstStyle/>
          <a:p>
            <a:pPr marL="6160" indent="0" algn="ctr">
              <a:buNone/>
            </a:pPr>
            <a:endParaRPr lang="en-US" b="1" dirty="0"/>
          </a:p>
          <a:p>
            <a:pPr marL="6160" indent="0" algn="ctr">
              <a:buNone/>
            </a:pPr>
            <a:r>
              <a:rPr lang="en-US" sz="4400" b="1" dirty="0"/>
              <a:t>PERFORMANCE MEASURES</a:t>
            </a:r>
          </a:p>
          <a:p>
            <a:pPr marL="6160" indent="0" algn="ctr">
              <a:buNone/>
            </a:pPr>
            <a:endParaRPr lang="en-US" sz="1600" b="1" dirty="0"/>
          </a:p>
          <a:p>
            <a:pPr lvl="0">
              <a:buFont typeface="Wingdings" panose="05000000000000000000" pitchFamily="2" charset="2"/>
              <a:buChar char="q"/>
            </a:pPr>
            <a:r>
              <a:rPr lang="en-US" sz="2400" dirty="0"/>
              <a:t>Receive information on PM1 Perf. Measures and Methodology from Safety Section</a:t>
            </a:r>
          </a:p>
          <a:p>
            <a:pPr lvl="0">
              <a:buFont typeface="Wingdings" panose="05000000000000000000" pitchFamily="2" charset="2"/>
              <a:buChar char="q"/>
            </a:pPr>
            <a:r>
              <a:rPr lang="en-US" sz="2400" dirty="0"/>
              <a:t>Provide information on PM1 Performance Measures and Methodology to MPOs</a:t>
            </a:r>
          </a:p>
          <a:p>
            <a:endParaRPr lang="en-US" sz="2400" dirty="0"/>
          </a:p>
          <a:p>
            <a:pPr marL="0" indent="0">
              <a:buNone/>
            </a:pPr>
            <a:r>
              <a:rPr lang="en-US" sz="2400" dirty="0"/>
              <a:t>   </a:t>
            </a:r>
            <a:endParaRPr lang="en-US" dirty="0"/>
          </a:p>
        </p:txBody>
      </p:sp>
      <p:sp>
        <p:nvSpPr>
          <p:cNvPr id="5" name="Rectangle 4">
            <a:extLst>
              <a:ext uri="{FF2B5EF4-FFF2-40B4-BE49-F238E27FC236}">
                <a16:creationId xmlns:a16="http://schemas.microsoft.com/office/drawing/2014/main" id="{F618E571-0291-4EEA-90A0-391DF95BDEA2}"/>
              </a:ext>
            </a:extLst>
          </p:cNvPr>
          <p:cNvSpPr/>
          <p:nvPr/>
        </p:nvSpPr>
        <p:spPr>
          <a:xfrm>
            <a:off x="0" y="6313251"/>
            <a:ext cx="12192000" cy="544749"/>
          </a:xfrm>
          <a:prstGeom prst="rect">
            <a:avLst/>
          </a:prstGeom>
          <a:solidFill>
            <a:srgbClr val="CC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28352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August 2</a:t>
            </a:r>
            <a:r>
              <a:rPr lang="en-US" baseline="30000" dirty="0"/>
              <a:t>nd</a:t>
            </a:r>
            <a:r>
              <a:rPr lang="en-US" dirty="0"/>
              <a:t>, 2022</a:t>
            </a:r>
            <a:br>
              <a:rPr lang="en-US" dirty="0"/>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URBAN FUNDS, LETTING, LTPS REPORTS</a:t>
            </a:r>
          </a:p>
          <a:p>
            <a:pPr lvl="0"/>
            <a:endParaRPr lang="en-US" sz="1600" dirty="0"/>
          </a:p>
          <a:p>
            <a:pPr lvl="0">
              <a:buFont typeface="Wingdings" panose="05000000000000000000" pitchFamily="2" charset="2"/>
              <a:buChar char="Ø"/>
            </a:pPr>
            <a:r>
              <a:rPr lang="en-US" sz="2400" dirty="0"/>
              <a:t>Send Urban Funds Report to MPOs</a:t>
            </a:r>
          </a:p>
          <a:p>
            <a:pPr lvl="0">
              <a:buFont typeface="Wingdings" panose="05000000000000000000" pitchFamily="2" charset="2"/>
              <a:buChar char="Ø"/>
            </a:pPr>
            <a:r>
              <a:rPr lang="en-US" sz="2400" dirty="0"/>
              <a:t>Review Letting List or Toni Arrington’s report for 6 months</a:t>
            </a:r>
          </a:p>
          <a:p>
            <a:pPr lvl="0">
              <a:buFont typeface="Wingdings" panose="05000000000000000000" pitchFamily="2" charset="2"/>
              <a:buChar char="Ø"/>
            </a:pPr>
            <a:r>
              <a:rPr lang="en-US" sz="2400" dirty="0"/>
              <a:t>See if MPOs agree with contract prices for the July Letting</a:t>
            </a:r>
          </a:p>
          <a:p>
            <a:pPr lvl="0">
              <a:buFont typeface="Wingdings" panose="05000000000000000000" pitchFamily="2" charset="2"/>
              <a:buChar char="Ø"/>
            </a:pPr>
            <a:r>
              <a:rPr lang="en-US" sz="2400" dirty="0"/>
              <a:t>See if MPOs agree with contract estimates for August and September Lettings</a:t>
            </a:r>
          </a:p>
          <a:p>
            <a:endParaRPr lang="en-US" dirty="0"/>
          </a:p>
        </p:txBody>
      </p:sp>
    </p:spTree>
    <p:extLst>
      <p:ext uri="{BB962C8B-B14F-4D97-AF65-F5344CB8AC3E}">
        <p14:creationId xmlns:p14="http://schemas.microsoft.com/office/powerpoint/2010/main" val="36891189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EA61F-DA10-4800-B002-B6378B01C0F5}"/>
              </a:ext>
            </a:extLst>
          </p:cNvPr>
          <p:cNvSpPr>
            <a:spLocks noGrp="1"/>
          </p:cNvSpPr>
          <p:nvPr>
            <p:ph type="title"/>
          </p:nvPr>
        </p:nvSpPr>
        <p:spPr/>
        <p:txBody>
          <a:bodyPr/>
          <a:lstStyle/>
          <a:p>
            <a:r>
              <a:rPr lang="en-US" dirty="0"/>
              <a:t>August 2022</a:t>
            </a:r>
          </a:p>
        </p:txBody>
      </p:sp>
      <p:sp>
        <p:nvSpPr>
          <p:cNvPr id="3" name="Content Placeholder 2">
            <a:extLst>
              <a:ext uri="{FF2B5EF4-FFF2-40B4-BE49-F238E27FC236}">
                <a16:creationId xmlns:a16="http://schemas.microsoft.com/office/drawing/2014/main" id="{8E615D4B-4D2A-4F82-9F50-6ED9482BE614}"/>
              </a:ext>
            </a:extLst>
          </p:cNvPr>
          <p:cNvSpPr>
            <a:spLocks noGrp="1"/>
          </p:cNvSpPr>
          <p:nvPr>
            <p:ph idx="1"/>
          </p:nvPr>
        </p:nvSpPr>
        <p:spPr/>
        <p:txBody>
          <a:bodyPr/>
          <a:lstStyle/>
          <a:p>
            <a:pPr marL="6160" indent="0" algn="ctr">
              <a:buNone/>
            </a:pPr>
            <a:endParaRPr lang="en-US" b="1" dirty="0"/>
          </a:p>
          <a:p>
            <a:pPr marL="6160" indent="0" algn="ctr">
              <a:buNone/>
            </a:pPr>
            <a:r>
              <a:rPr lang="en-US" sz="4400" b="1" dirty="0"/>
              <a:t>LTPS REPORTS (August 30</a:t>
            </a:r>
            <a:r>
              <a:rPr lang="en-US" sz="4400" b="1" baseline="30000" dirty="0"/>
              <a:t>th</a:t>
            </a:r>
            <a:r>
              <a:rPr lang="en-US" sz="4400" b="1" dirty="0"/>
              <a:t>)</a:t>
            </a:r>
          </a:p>
          <a:p>
            <a:pPr marL="6160" indent="0" algn="ctr">
              <a:buNone/>
            </a:pPr>
            <a:endParaRPr lang="en-US" sz="1600" dirty="0"/>
          </a:p>
          <a:p>
            <a:pPr lvl="0">
              <a:buFont typeface="Wingdings" panose="05000000000000000000" pitchFamily="2" charset="2"/>
              <a:buChar char="Ø"/>
            </a:pPr>
            <a:r>
              <a:rPr lang="en-US" sz="2400" dirty="0"/>
              <a:t>See if MPOs agree with contract prices for the August Letting</a:t>
            </a:r>
          </a:p>
          <a:p>
            <a:pPr lvl="0">
              <a:buFont typeface="Wingdings" panose="05000000000000000000" pitchFamily="2" charset="2"/>
              <a:buChar char="Ø"/>
            </a:pPr>
            <a:r>
              <a:rPr lang="en-US" sz="2400" dirty="0"/>
              <a:t>See if MPOs agree with contract estimates for September and October Lettings</a:t>
            </a:r>
          </a:p>
          <a:p>
            <a:pPr marL="6160" indent="0">
              <a:buNone/>
            </a:pPr>
            <a:endParaRPr lang="en-US" dirty="0"/>
          </a:p>
          <a:p>
            <a:pPr marL="6160" indent="0">
              <a:buNone/>
            </a:pPr>
            <a:endParaRPr lang="en-US" dirty="0"/>
          </a:p>
        </p:txBody>
      </p:sp>
    </p:spTree>
    <p:extLst>
      <p:ext uri="{BB962C8B-B14F-4D97-AF65-F5344CB8AC3E}">
        <p14:creationId xmlns:p14="http://schemas.microsoft.com/office/powerpoint/2010/main" val="22076866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BE800-7B7F-47D5-B5E0-9D5DAA5761FA}"/>
              </a:ext>
            </a:extLst>
          </p:cNvPr>
          <p:cNvSpPr>
            <a:spLocks noGrp="1"/>
          </p:cNvSpPr>
          <p:nvPr>
            <p:ph type="title"/>
          </p:nvPr>
        </p:nvSpPr>
        <p:spPr/>
        <p:txBody>
          <a:bodyPr/>
          <a:lstStyle/>
          <a:p>
            <a:r>
              <a:rPr lang="en-US" dirty="0"/>
              <a:t>August 2022</a:t>
            </a:r>
          </a:p>
        </p:txBody>
      </p:sp>
      <p:sp>
        <p:nvSpPr>
          <p:cNvPr id="3" name="Content Placeholder 2">
            <a:extLst>
              <a:ext uri="{FF2B5EF4-FFF2-40B4-BE49-F238E27FC236}">
                <a16:creationId xmlns:a16="http://schemas.microsoft.com/office/drawing/2014/main" id="{98F09B69-C159-4408-97FB-B32709191270}"/>
              </a:ext>
            </a:extLst>
          </p:cNvPr>
          <p:cNvSpPr>
            <a:spLocks noGrp="1"/>
          </p:cNvSpPr>
          <p:nvPr>
            <p:ph idx="1"/>
          </p:nvPr>
        </p:nvSpPr>
        <p:spPr/>
        <p:txBody>
          <a:bodyPr/>
          <a:lstStyle/>
          <a:p>
            <a:pPr marL="6160" indent="0" algn="ctr">
              <a:buNone/>
            </a:pPr>
            <a:endParaRPr lang="en-US" b="1" dirty="0"/>
          </a:p>
          <a:p>
            <a:pPr marL="6160" indent="0" algn="ctr">
              <a:buNone/>
            </a:pPr>
            <a:r>
              <a:rPr lang="en-US" sz="4400" b="1" dirty="0"/>
              <a:t>LETTINGS &amp; AGREEMENTS</a:t>
            </a:r>
          </a:p>
          <a:p>
            <a:pPr marL="6160" indent="0" algn="ctr">
              <a:buNone/>
            </a:pPr>
            <a:endParaRPr lang="en-US" sz="1600" dirty="0"/>
          </a:p>
          <a:p>
            <a:pPr lvl="0">
              <a:buFont typeface="Wingdings" panose="05000000000000000000" pitchFamily="2" charset="2"/>
              <a:buChar char="q"/>
            </a:pPr>
            <a:r>
              <a:rPr lang="en-US" sz="2400" dirty="0"/>
              <a:t>Tell Mike Hora to authorize UAH, Auburn, and Birmingham (5) Agreements</a:t>
            </a:r>
          </a:p>
          <a:p>
            <a:endParaRPr lang="en-US" dirty="0"/>
          </a:p>
        </p:txBody>
      </p:sp>
      <p:sp>
        <p:nvSpPr>
          <p:cNvPr id="4" name="Rectangle 3">
            <a:extLst>
              <a:ext uri="{FF2B5EF4-FFF2-40B4-BE49-F238E27FC236}">
                <a16:creationId xmlns:a16="http://schemas.microsoft.com/office/drawing/2014/main" id="{AB394866-40C8-4DEE-99FA-07623B7D8352}"/>
              </a:ext>
            </a:extLst>
          </p:cNvPr>
          <p:cNvSpPr/>
          <p:nvPr/>
        </p:nvSpPr>
        <p:spPr>
          <a:xfrm>
            <a:off x="0" y="6313251"/>
            <a:ext cx="12192000" cy="544749"/>
          </a:xfrm>
          <a:prstGeom prst="rect">
            <a:avLst/>
          </a:prstGeom>
          <a:solidFill>
            <a:schemeClr val="bg1">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794924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BCFBA-9C45-41EB-9EAA-9B50DD82842A}"/>
              </a:ext>
            </a:extLst>
          </p:cNvPr>
          <p:cNvSpPr>
            <a:spLocks noGrp="1"/>
          </p:cNvSpPr>
          <p:nvPr>
            <p:ph type="title"/>
          </p:nvPr>
        </p:nvSpPr>
        <p:spPr/>
        <p:txBody>
          <a:bodyPr/>
          <a:lstStyle/>
          <a:p>
            <a:r>
              <a:rPr lang="en-US" dirty="0"/>
              <a:t>September 2022 (by Sept.1</a:t>
            </a:r>
            <a:r>
              <a:rPr lang="en-US" baseline="30000" dirty="0"/>
              <a:t>st</a:t>
            </a:r>
            <a:r>
              <a:rPr lang="en-US" dirty="0"/>
              <a:t> 2022) </a:t>
            </a:r>
          </a:p>
        </p:txBody>
      </p:sp>
      <p:sp>
        <p:nvSpPr>
          <p:cNvPr id="3" name="Content Placeholder 2">
            <a:extLst>
              <a:ext uri="{FF2B5EF4-FFF2-40B4-BE49-F238E27FC236}">
                <a16:creationId xmlns:a16="http://schemas.microsoft.com/office/drawing/2014/main" id="{C610F6C8-6962-4329-8F85-169AAF006039}"/>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WORK PROGRAMS AND UPWPS</a:t>
            </a:r>
            <a:endParaRPr lang="en-US" sz="4400" dirty="0"/>
          </a:p>
          <a:p>
            <a:pPr marL="274320" indent="0">
              <a:spcBef>
                <a:spcPts val="400"/>
              </a:spcBef>
              <a:spcAft>
                <a:spcPts val="0"/>
              </a:spcAft>
              <a:buNone/>
            </a:pPr>
            <a:endParaRPr lang="en-US" sz="1600" dirty="0"/>
          </a:p>
          <a:p>
            <a:pPr marL="617220" indent="-342900">
              <a:spcBef>
                <a:spcPts val="400"/>
              </a:spcBef>
              <a:spcAft>
                <a:spcPts val="0"/>
              </a:spcAft>
              <a:buFont typeface="Wingdings" panose="05000000000000000000" pitchFamily="2" charset="2"/>
              <a:buChar char="Ø"/>
            </a:pPr>
            <a:r>
              <a:rPr lang="en-US" sz="2400" dirty="0"/>
              <a:t>  Receive Final UPWPs and Work Programs (4); distribute to FHWA (1) and FTA (1)</a:t>
            </a:r>
          </a:p>
          <a:p>
            <a:pPr marL="6160" indent="0" algn="ctr">
              <a:buNone/>
            </a:pPr>
            <a:endParaRPr lang="en-US" sz="2400" b="1" dirty="0"/>
          </a:p>
          <a:p>
            <a:pPr marL="365760">
              <a:spcBef>
                <a:spcPts val="400"/>
              </a:spcBef>
              <a:spcAft>
                <a:spcPts val="0"/>
              </a:spcAft>
              <a:buFont typeface="Wingdings" panose="05000000000000000000" pitchFamily="2" charset="2"/>
              <a:buChar char="Ø"/>
            </a:pPr>
            <a:endParaRPr lang="en-US" sz="2400" dirty="0"/>
          </a:p>
          <a:p>
            <a:endParaRPr lang="en-US" dirty="0"/>
          </a:p>
        </p:txBody>
      </p:sp>
      <p:sp>
        <p:nvSpPr>
          <p:cNvPr id="5" name="Rectangle 4">
            <a:extLst>
              <a:ext uri="{FF2B5EF4-FFF2-40B4-BE49-F238E27FC236}">
                <a16:creationId xmlns:a16="http://schemas.microsoft.com/office/drawing/2014/main" id="{22178E02-E838-46F5-A90F-72C7BF61E9EF}"/>
              </a:ext>
            </a:extLst>
          </p:cNvPr>
          <p:cNvSpPr/>
          <p:nvPr/>
        </p:nvSpPr>
        <p:spPr>
          <a:xfrm>
            <a:off x="0" y="6313251"/>
            <a:ext cx="12192000" cy="54474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33559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September 7</a:t>
            </a:r>
            <a:r>
              <a:rPr lang="en-US" baseline="30000" dirty="0"/>
              <a:t>th</a:t>
            </a:r>
            <a:r>
              <a:rPr lang="en-US" dirty="0"/>
              <a:t>, 2022</a:t>
            </a:r>
            <a:br>
              <a:rPr lang="en-US" dirty="0"/>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URBAN FUNDS, LETTING, LTPS REPORTS</a:t>
            </a:r>
          </a:p>
          <a:p>
            <a:pPr lvl="0"/>
            <a:endParaRPr lang="en-US" sz="1600" dirty="0"/>
          </a:p>
          <a:p>
            <a:pPr lvl="0">
              <a:buFont typeface="Wingdings" panose="05000000000000000000" pitchFamily="2" charset="2"/>
              <a:buChar char="Ø"/>
            </a:pPr>
            <a:r>
              <a:rPr lang="en-US" sz="2400" dirty="0"/>
              <a:t>Send Urban Funds Report to MPOs</a:t>
            </a:r>
          </a:p>
          <a:p>
            <a:pPr lvl="0">
              <a:buFont typeface="Wingdings" panose="05000000000000000000" pitchFamily="2" charset="2"/>
              <a:buChar char="Ø"/>
            </a:pPr>
            <a:r>
              <a:rPr lang="en-US" sz="2400" dirty="0"/>
              <a:t>Review Letting List or Toni Arrington’s report for 6 months</a:t>
            </a:r>
          </a:p>
          <a:p>
            <a:endParaRPr lang="en-US" dirty="0"/>
          </a:p>
        </p:txBody>
      </p:sp>
    </p:spTree>
    <p:extLst>
      <p:ext uri="{BB962C8B-B14F-4D97-AF65-F5344CB8AC3E}">
        <p14:creationId xmlns:p14="http://schemas.microsoft.com/office/powerpoint/2010/main" val="40112460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12102-5179-402D-954C-CC3BC82FE43A}"/>
              </a:ext>
            </a:extLst>
          </p:cNvPr>
          <p:cNvSpPr>
            <a:spLocks noGrp="1"/>
          </p:cNvSpPr>
          <p:nvPr>
            <p:ph type="title"/>
          </p:nvPr>
        </p:nvSpPr>
        <p:spPr/>
        <p:txBody>
          <a:bodyPr/>
          <a:lstStyle/>
          <a:p>
            <a:r>
              <a:rPr lang="en-US" dirty="0"/>
              <a:t>September 2022</a:t>
            </a:r>
          </a:p>
        </p:txBody>
      </p:sp>
      <p:sp>
        <p:nvSpPr>
          <p:cNvPr id="3" name="Content Placeholder 2">
            <a:extLst>
              <a:ext uri="{FF2B5EF4-FFF2-40B4-BE49-F238E27FC236}">
                <a16:creationId xmlns:a16="http://schemas.microsoft.com/office/drawing/2014/main" id="{609EE8CD-BF6B-436E-B597-F57D1A5ACF84}"/>
              </a:ext>
            </a:extLst>
          </p:cNvPr>
          <p:cNvSpPr>
            <a:spLocks noGrp="1"/>
          </p:cNvSpPr>
          <p:nvPr>
            <p:ph idx="1"/>
          </p:nvPr>
        </p:nvSpPr>
        <p:spPr/>
        <p:txBody>
          <a:bodyPr/>
          <a:lstStyle/>
          <a:p>
            <a:pPr marL="6160" indent="0" algn="ctr">
              <a:buNone/>
            </a:pPr>
            <a:endParaRPr lang="en-US" b="1" dirty="0"/>
          </a:p>
          <a:p>
            <a:pPr marL="6160" indent="0" algn="ctr">
              <a:buNone/>
            </a:pPr>
            <a:r>
              <a:rPr lang="en-US" sz="4400" b="1" dirty="0"/>
              <a:t>LRTPs and TIPs</a:t>
            </a:r>
            <a:endParaRPr lang="en-US" sz="4400" dirty="0"/>
          </a:p>
          <a:p>
            <a:pPr lvl="0" algn="ctr"/>
            <a:r>
              <a:rPr lang="en-US" sz="1600" b="1" dirty="0"/>
              <a:t>Long Range Transportation Plans and Transportation Improvement Programs</a:t>
            </a:r>
          </a:p>
          <a:p>
            <a:pPr lvl="0" algn="ctr"/>
            <a:endParaRPr lang="en-US" sz="1600" b="1" dirty="0"/>
          </a:p>
          <a:p>
            <a:pPr lvl="0">
              <a:buFont typeface="Wingdings" panose="05000000000000000000" pitchFamily="2" charset="2"/>
              <a:buChar char="q"/>
            </a:pPr>
            <a:r>
              <a:rPr lang="en-US" sz="2400" dirty="0"/>
              <a:t>Attend Office Engineering Bureau’s STIP kickoff meeting</a:t>
            </a:r>
          </a:p>
          <a:p>
            <a:pPr lvl="0">
              <a:buFont typeface="Wingdings" panose="05000000000000000000" pitchFamily="2" charset="2"/>
              <a:buChar char="q"/>
            </a:pPr>
            <a:r>
              <a:rPr lang="en-US" sz="2400" dirty="0"/>
              <a:t>TIP Kickoff meeting with MPOs</a:t>
            </a:r>
          </a:p>
          <a:p>
            <a:endParaRPr lang="en-US" dirty="0"/>
          </a:p>
        </p:txBody>
      </p:sp>
      <p:sp>
        <p:nvSpPr>
          <p:cNvPr id="6" name="Rectangle 5">
            <a:extLst>
              <a:ext uri="{FF2B5EF4-FFF2-40B4-BE49-F238E27FC236}">
                <a16:creationId xmlns:a16="http://schemas.microsoft.com/office/drawing/2014/main" id="{0141EB89-3916-43CB-948C-201DD483CBD7}"/>
              </a:ext>
            </a:extLst>
          </p:cNvPr>
          <p:cNvSpPr/>
          <p:nvPr/>
        </p:nvSpPr>
        <p:spPr>
          <a:xfrm>
            <a:off x="0" y="6313251"/>
            <a:ext cx="12192000" cy="544749"/>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510798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512C3-2211-4FDB-866C-563F2F91D406}"/>
              </a:ext>
            </a:extLst>
          </p:cNvPr>
          <p:cNvSpPr>
            <a:spLocks noGrp="1"/>
          </p:cNvSpPr>
          <p:nvPr>
            <p:ph type="title"/>
          </p:nvPr>
        </p:nvSpPr>
        <p:spPr/>
        <p:txBody>
          <a:bodyPr/>
          <a:lstStyle/>
          <a:p>
            <a:r>
              <a:rPr lang="en-US" dirty="0"/>
              <a:t>October 2022</a:t>
            </a:r>
          </a:p>
        </p:txBody>
      </p:sp>
      <p:sp>
        <p:nvSpPr>
          <p:cNvPr id="3" name="Content Placeholder 2">
            <a:extLst>
              <a:ext uri="{FF2B5EF4-FFF2-40B4-BE49-F238E27FC236}">
                <a16:creationId xmlns:a16="http://schemas.microsoft.com/office/drawing/2014/main" id="{CA3AD8DF-5D6B-43F0-924C-AEB4DE51EF66}"/>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REPORTING</a:t>
            </a:r>
          </a:p>
          <a:p>
            <a:pPr marL="6160" indent="0" algn="ctr">
              <a:buNone/>
            </a:pPr>
            <a:endParaRPr lang="en-US" sz="1600" dirty="0"/>
          </a:p>
          <a:p>
            <a:pPr lvl="0">
              <a:buFont typeface="Wingdings" panose="05000000000000000000" pitchFamily="2" charset="2"/>
              <a:buChar char="q"/>
            </a:pPr>
            <a:r>
              <a:rPr lang="en-US" sz="2400" dirty="0"/>
              <a:t>Fill out MPO invoice information here: </a:t>
            </a:r>
            <a:r>
              <a:rPr lang="en-US" sz="2400" u="sng" dirty="0">
                <a:hlinkClick r:id="rId2"/>
              </a:rPr>
              <a:t>https://www.fsrs.gov</a:t>
            </a:r>
            <a:r>
              <a:rPr lang="en-US" sz="2400" dirty="0"/>
              <a:t> </a:t>
            </a:r>
          </a:p>
          <a:p>
            <a:pPr marL="6160" indent="0" algn="ctr">
              <a:buNone/>
            </a:pPr>
            <a:endParaRPr lang="en-US" sz="2400" dirty="0"/>
          </a:p>
          <a:p>
            <a:pPr marL="6160" indent="0">
              <a:buNone/>
            </a:pPr>
            <a:r>
              <a:rPr lang="en-US" sz="1700" b="1" dirty="0"/>
              <a:t> </a:t>
            </a:r>
            <a:endParaRPr lang="en-US" sz="1700" dirty="0"/>
          </a:p>
          <a:p>
            <a:pPr marL="6160" lvl="0" indent="0">
              <a:buNone/>
            </a:pPr>
            <a:endParaRPr lang="en-US" b="1" dirty="0"/>
          </a:p>
          <a:p>
            <a:pPr marL="6160" lvl="0" indent="0">
              <a:buNone/>
            </a:pPr>
            <a:endParaRPr lang="en-US" dirty="0"/>
          </a:p>
          <a:p>
            <a:endParaRPr lang="en-US" dirty="0"/>
          </a:p>
        </p:txBody>
      </p:sp>
      <p:sp>
        <p:nvSpPr>
          <p:cNvPr id="4" name="Rectangle 3">
            <a:extLst>
              <a:ext uri="{FF2B5EF4-FFF2-40B4-BE49-F238E27FC236}">
                <a16:creationId xmlns:a16="http://schemas.microsoft.com/office/drawing/2014/main" id="{F69E260F-D915-4349-B151-6EBFB3E1DAEF}"/>
              </a:ext>
            </a:extLst>
          </p:cNvPr>
          <p:cNvSpPr/>
          <p:nvPr/>
        </p:nvSpPr>
        <p:spPr>
          <a:xfrm>
            <a:off x="0" y="6313251"/>
            <a:ext cx="12192000" cy="544749"/>
          </a:xfrm>
          <a:prstGeom prst="rect">
            <a:avLst/>
          </a:prstGeom>
          <a:solidFill>
            <a:srgbClr val="00B05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02079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655DF-D651-4100-B989-3E23925F6601}"/>
              </a:ext>
            </a:extLst>
          </p:cNvPr>
          <p:cNvSpPr>
            <a:spLocks noGrp="1"/>
          </p:cNvSpPr>
          <p:nvPr>
            <p:ph type="title"/>
          </p:nvPr>
        </p:nvSpPr>
        <p:spPr/>
        <p:txBody>
          <a:bodyPr/>
          <a:lstStyle/>
          <a:p>
            <a:r>
              <a:rPr lang="en-US" dirty="0"/>
              <a:t>October 2022</a:t>
            </a:r>
          </a:p>
        </p:txBody>
      </p:sp>
      <p:sp>
        <p:nvSpPr>
          <p:cNvPr id="3" name="Content Placeholder 2">
            <a:extLst>
              <a:ext uri="{FF2B5EF4-FFF2-40B4-BE49-F238E27FC236}">
                <a16:creationId xmlns:a16="http://schemas.microsoft.com/office/drawing/2014/main" id="{2A8EE205-4A5F-4156-A3CD-EF497DF8A960}"/>
              </a:ext>
            </a:extLst>
          </p:cNvPr>
          <p:cNvSpPr>
            <a:spLocks noGrp="1"/>
          </p:cNvSpPr>
          <p:nvPr>
            <p:ph idx="1"/>
          </p:nvPr>
        </p:nvSpPr>
        <p:spPr/>
        <p:txBody>
          <a:bodyPr/>
          <a:lstStyle/>
          <a:p>
            <a:pPr marL="6160" indent="0" algn="ctr">
              <a:buNone/>
            </a:pPr>
            <a:endParaRPr lang="en-US" b="1" dirty="0"/>
          </a:p>
          <a:p>
            <a:pPr marL="6160" indent="0" algn="ctr">
              <a:buNone/>
            </a:pPr>
            <a:r>
              <a:rPr lang="en-US" sz="4400" b="1" dirty="0"/>
              <a:t>LETTINGS &amp; AGREEMENTS</a:t>
            </a:r>
          </a:p>
          <a:p>
            <a:pPr marL="6160" indent="0" algn="ctr">
              <a:buNone/>
            </a:pPr>
            <a:endParaRPr lang="en-US" sz="1600" dirty="0"/>
          </a:p>
          <a:p>
            <a:pPr>
              <a:buFont typeface="Wingdings" panose="05000000000000000000" pitchFamily="2" charset="2"/>
              <a:buChar char="q"/>
            </a:pPr>
            <a:r>
              <a:rPr lang="en-US" sz="2400" dirty="0"/>
              <a:t>Revise MPO 3C and RPO Cooperative Agreement</a:t>
            </a:r>
          </a:p>
          <a:p>
            <a:pPr lvl="0">
              <a:buFont typeface="Wingdings" panose="05000000000000000000" pitchFamily="2" charset="2"/>
              <a:buChar char="q"/>
            </a:pPr>
            <a:r>
              <a:rPr lang="en-US" sz="2400" dirty="0"/>
              <a:t> Identify changes to MPO and RPO Bylaws</a:t>
            </a:r>
          </a:p>
          <a:p>
            <a:pPr lvl="0">
              <a:buFont typeface="Wingdings" panose="05000000000000000000" pitchFamily="2" charset="2"/>
              <a:buChar char="q"/>
            </a:pPr>
            <a:r>
              <a:rPr lang="en-US" sz="2400" dirty="0"/>
              <a:t>Advise MPOs on changes to bylaws; Receive bylaws from MPOs</a:t>
            </a:r>
          </a:p>
          <a:p>
            <a:endParaRPr lang="en-US" dirty="0"/>
          </a:p>
        </p:txBody>
      </p:sp>
      <p:sp>
        <p:nvSpPr>
          <p:cNvPr id="4" name="Rectangle 3">
            <a:extLst>
              <a:ext uri="{FF2B5EF4-FFF2-40B4-BE49-F238E27FC236}">
                <a16:creationId xmlns:a16="http://schemas.microsoft.com/office/drawing/2014/main" id="{827701F4-7F56-412A-9379-7111E2E1E7BD}"/>
              </a:ext>
            </a:extLst>
          </p:cNvPr>
          <p:cNvSpPr/>
          <p:nvPr/>
        </p:nvSpPr>
        <p:spPr>
          <a:xfrm>
            <a:off x="0" y="6313251"/>
            <a:ext cx="12192000" cy="544749"/>
          </a:xfrm>
          <a:prstGeom prst="rect">
            <a:avLst/>
          </a:prstGeom>
          <a:solidFill>
            <a:schemeClr val="bg1">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82287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January 2022</a:t>
            </a:r>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lstStyle/>
          <a:p>
            <a:pPr marL="6160" indent="0" algn="ctr">
              <a:buNone/>
            </a:pPr>
            <a:endParaRPr lang="en-US" b="1" dirty="0"/>
          </a:p>
          <a:p>
            <a:pPr marL="6160" indent="0" algn="ctr">
              <a:buNone/>
            </a:pPr>
            <a:r>
              <a:rPr lang="en-US" sz="4400" b="1" dirty="0"/>
              <a:t>Certification</a:t>
            </a:r>
          </a:p>
          <a:p>
            <a:pPr lvl="0">
              <a:spcBef>
                <a:spcPts val="0"/>
              </a:spcBef>
              <a:spcAft>
                <a:spcPts val="0"/>
              </a:spcAft>
              <a:buFont typeface="Wingdings" panose="05000000000000000000" pitchFamily="2" charset="2"/>
              <a:buChar char="v"/>
            </a:pPr>
            <a:endParaRPr lang="en-US" sz="1600" dirty="0"/>
          </a:p>
          <a:p>
            <a:pPr lvl="0">
              <a:spcBef>
                <a:spcPts val="0"/>
              </a:spcBef>
              <a:spcAft>
                <a:spcPts val="0"/>
              </a:spcAft>
              <a:buFont typeface="Wingdings" panose="05000000000000000000" pitchFamily="2" charset="2"/>
              <a:buChar char="Ø"/>
            </a:pPr>
            <a:r>
              <a:rPr lang="en-US" sz="2400" dirty="0"/>
              <a:t>  Review and approve FL-AL Self-Certification Questionnaire</a:t>
            </a:r>
          </a:p>
          <a:p>
            <a:pPr lvl="0">
              <a:spcBef>
                <a:spcPts val="0"/>
              </a:spcBef>
              <a:spcAft>
                <a:spcPts val="0"/>
              </a:spcAft>
              <a:buFont typeface="Wingdings" panose="05000000000000000000" pitchFamily="2" charset="2"/>
              <a:buChar char="Ø"/>
            </a:pPr>
            <a:r>
              <a:rPr lang="en-US" sz="2400" dirty="0"/>
              <a:t>  Route signed Self-Certification Form to FL-AL; verify it is included in the TIP</a:t>
            </a:r>
          </a:p>
          <a:p>
            <a:pPr lvl="0">
              <a:spcBef>
                <a:spcPts val="0"/>
              </a:spcBef>
              <a:spcAft>
                <a:spcPts val="0"/>
              </a:spcAft>
              <a:buFont typeface="Wingdings" panose="05000000000000000000" pitchFamily="2" charset="2"/>
              <a:buChar char="q"/>
            </a:pPr>
            <a:r>
              <a:rPr lang="en-US" sz="2400" dirty="0"/>
              <a:t>  Route FL-AL Self-Certification Forms to Director for signature</a:t>
            </a:r>
          </a:p>
          <a:p>
            <a:endParaRPr lang="en-US" dirty="0"/>
          </a:p>
        </p:txBody>
      </p:sp>
      <p:sp>
        <p:nvSpPr>
          <p:cNvPr id="4" name="Rectangle 3">
            <a:extLst>
              <a:ext uri="{FF2B5EF4-FFF2-40B4-BE49-F238E27FC236}">
                <a16:creationId xmlns:a16="http://schemas.microsoft.com/office/drawing/2014/main" id="{43049F53-251B-4C2A-9988-FD844E4D6EC5}"/>
              </a:ext>
            </a:extLst>
          </p:cNvPr>
          <p:cNvSpPr/>
          <p:nvPr/>
        </p:nvSpPr>
        <p:spPr>
          <a:xfrm>
            <a:off x="0" y="6313251"/>
            <a:ext cx="12192000" cy="544749"/>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64892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BCFBA-9C45-41EB-9EAA-9B50DD82842A}"/>
              </a:ext>
            </a:extLst>
          </p:cNvPr>
          <p:cNvSpPr>
            <a:spLocks noGrp="1"/>
          </p:cNvSpPr>
          <p:nvPr>
            <p:ph type="title"/>
          </p:nvPr>
        </p:nvSpPr>
        <p:spPr/>
        <p:txBody>
          <a:bodyPr/>
          <a:lstStyle/>
          <a:p>
            <a:r>
              <a:rPr lang="en-US" dirty="0"/>
              <a:t>October 2022</a:t>
            </a:r>
          </a:p>
        </p:txBody>
      </p:sp>
      <p:sp>
        <p:nvSpPr>
          <p:cNvPr id="3" name="Content Placeholder 2">
            <a:extLst>
              <a:ext uri="{FF2B5EF4-FFF2-40B4-BE49-F238E27FC236}">
                <a16:creationId xmlns:a16="http://schemas.microsoft.com/office/drawing/2014/main" id="{C610F6C8-6962-4329-8F85-169AAF006039}"/>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WORK PROGRAMS AND UPWPS</a:t>
            </a:r>
            <a:endParaRPr lang="en-US" sz="4400" dirty="0"/>
          </a:p>
          <a:p>
            <a:pPr marL="274320" indent="0">
              <a:spcBef>
                <a:spcPts val="400"/>
              </a:spcBef>
              <a:spcAft>
                <a:spcPts val="0"/>
              </a:spcAft>
              <a:buNone/>
            </a:pPr>
            <a:endParaRPr lang="en-US" sz="1600" dirty="0"/>
          </a:p>
          <a:p>
            <a:pPr marL="617220" indent="-342900">
              <a:spcBef>
                <a:spcPts val="400"/>
              </a:spcBef>
              <a:spcAft>
                <a:spcPts val="0"/>
              </a:spcAft>
              <a:buFont typeface="Wingdings" panose="05000000000000000000" pitchFamily="2" charset="2"/>
              <a:buChar char="Ø"/>
            </a:pPr>
            <a:r>
              <a:rPr lang="en-US" sz="2400" b="1" dirty="0"/>
              <a:t> </a:t>
            </a:r>
            <a:r>
              <a:rPr lang="en-US" sz="2400" dirty="0"/>
              <a:t>Confirm the amount of the MPO and RPO Work Program for the current fiscal year</a:t>
            </a:r>
          </a:p>
          <a:p>
            <a:pPr marL="617220" indent="-342900">
              <a:spcBef>
                <a:spcPts val="400"/>
              </a:spcBef>
              <a:spcAft>
                <a:spcPts val="0"/>
              </a:spcAft>
              <a:buFont typeface="Wingdings" panose="05000000000000000000" pitchFamily="2" charset="2"/>
              <a:buChar char="q"/>
            </a:pPr>
            <a:r>
              <a:rPr lang="en-US" sz="2400" dirty="0"/>
              <a:t> Request the Consolidated Planning Grant from FTA for the previous fiscal year</a:t>
            </a:r>
          </a:p>
          <a:p>
            <a:pPr marL="274320" indent="0">
              <a:spcBef>
                <a:spcPts val="400"/>
              </a:spcBef>
              <a:spcAft>
                <a:spcPts val="0"/>
              </a:spcAft>
              <a:buNone/>
            </a:pPr>
            <a:endParaRPr lang="en-US" sz="2400" dirty="0"/>
          </a:p>
          <a:p>
            <a:endParaRPr lang="en-US" dirty="0"/>
          </a:p>
        </p:txBody>
      </p:sp>
      <p:sp>
        <p:nvSpPr>
          <p:cNvPr id="5" name="Rectangle 4">
            <a:extLst>
              <a:ext uri="{FF2B5EF4-FFF2-40B4-BE49-F238E27FC236}">
                <a16:creationId xmlns:a16="http://schemas.microsoft.com/office/drawing/2014/main" id="{22178E02-E838-46F5-A90F-72C7BF61E9EF}"/>
              </a:ext>
            </a:extLst>
          </p:cNvPr>
          <p:cNvSpPr/>
          <p:nvPr/>
        </p:nvSpPr>
        <p:spPr>
          <a:xfrm>
            <a:off x="0" y="6313251"/>
            <a:ext cx="12192000" cy="54474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465581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October 4</a:t>
            </a:r>
            <a:r>
              <a:rPr lang="en-US" baseline="30000" dirty="0"/>
              <a:t>th</a:t>
            </a:r>
            <a:r>
              <a:rPr lang="en-US" dirty="0"/>
              <a:t>, 2022</a:t>
            </a:r>
            <a:br>
              <a:rPr lang="en-US" dirty="0"/>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URBAN FUNDS, LETTING, LTPS REPORTS</a:t>
            </a:r>
          </a:p>
          <a:p>
            <a:pPr lvl="0"/>
            <a:endParaRPr lang="en-US" sz="1600" dirty="0"/>
          </a:p>
          <a:p>
            <a:pPr lvl="0">
              <a:buFont typeface="Wingdings" panose="05000000000000000000" pitchFamily="2" charset="2"/>
              <a:buChar char="Ø"/>
            </a:pPr>
            <a:r>
              <a:rPr lang="en-US" sz="2400" dirty="0"/>
              <a:t>Send Urban Funds Report to MPOs</a:t>
            </a:r>
          </a:p>
          <a:p>
            <a:pPr lvl="0">
              <a:buFont typeface="Wingdings" panose="05000000000000000000" pitchFamily="2" charset="2"/>
              <a:buChar char="Ø"/>
            </a:pPr>
            <a:r>
              <a:rPr lang="en-US" sz="2400" dirty="0"/>
              <a:t>Review Letting List or Toni Arrington’s report for 6 months</a:t>
            </a:r>
          </a:p>
          <a:p>
            <a:pPr lvl="0">
              <a:buFont typeface="Wingdings" panose="05000000000000000000" pitchFamily="2" charset="2"/>
              <a:buChar char="Ø"/>
            </a:pPr>
            <a:r>
              <a:rPr lang="en-US" sz="2400" dirty="0"/>
              <a:t>See if MPOs agree with contract prices for the September Letting</a:t>
            </a:r>
          </a:p>
          <a:p>
            <a:pPr lvl="0">
              <a:buFont typeface="Wingdings" panose="05000000000000000000" pitchFamily="2" charset="2"/>
              <a:buChar char="Ø"/>
            </a:pPr>
            <a:r>
              <a:rPr lang="en-US" sz="2400" dirty="0"/>
              <a:t>See if MPOs agree with contract estimates for November and December Lettings</a:t>
            </a:r>
          </a:p>
          <a:p>
            <a:endParaRPr lang="en-US" dirty="0"/>
          </a:p>
        </p:txBody>
      </p:sp>
    </p:spTree>
    <p:extLst>
      <p:ext uri="{BB962C8B-B14F-4D97-AF65-F5344CB8AC3E}">
        <p14:creationId xmlns:p14="http://schemas.microsoft.com/office/powerpoint/2010/main" val="12820950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5785A-3B78-4641-9BCD-058A05A40854}"/>
              </a:ext>
            </a:extLst>
          </p:cNvPr>
          <p:cNvSpPr>
            <a:spLocks noGrp="1"/>
          </p:cNvSpPr>
          <p:nvPr>
            <p:ph type="title"/>
          </p:nvPr>
        </p:nvSpPr>
        <p:spPr/>
        <p:txBody>
          <a:bodyPr/>
          <a:lstStyle/>
          <a:p>
            <a:r>
              <a:rPr lang="en-US" dirty="0"/>
              <a:t>October 2022</a:t>
            </a:r>
          </a:p>
        </p:txBody>
      </p:sp>
      <p:sp>
        <p:nvSpPr>
          <p:cNvPr id="3" name="Content Placeholder 2">
            <a:extLst>
              <a:ext uri="{FF2B5EF4-FFF2-40B4-BE49-F238E27FC236}">
                <a16:creationId xmlns:a16="http://schemas.microsoft.com/office/drawing/2014/main" id="{6C81F28B-772D-40F8-83BD-ECF6B6A39442}"/>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CUBE</a:t>
            </a:r>
          </a:p>
          <a:p>
            <a:pPr marL="6160" indent="0" algn="ctr">
              <a:buNone/>
            </a:pPr>
            <a:endParaRPr lang="en-US" sz="1600" b="1" dirty="0"/>
          </a:p>
          <a:p>
            <a:pPr>
              <a:buFont typeface="Wingdings" panose="05000000000000000000" pitchFamily="2" charset="2"/>
              <a:buChar char="q"/>
            </a:pPr>
            <a:r>
              <a:rPr lang="en-US" sz="2400" dirty="0"/>
              <a:t> Procure Cube Voyager using the Quote and the Sole Source Letters (2)</a:t>
            </a:r>
          </a:p>
          <a:p>
            <a:pPr lvl="0">
              <a:buFont typeface="Wingdings" panose="05000000000000000000" pitchFamily="2" charset="2"/>
              <a:buChar char="q"/>
            </a:pPr>
            <a:r>
              <a:rPr lang="en-US" sz="2400" dirty="0"/>
              <a:t>  Provide Cube Voyager Quote and Sole Source Letters (2) to Administrative Asst.</a:t>
            </a:r>
          </a:p>
          <a:p>
            <a:pPr lvl="0"/>
            <a:endParaRPr lang="en-US" sz="2400" dirty="0"/>
          </a:p>
          <a:p>
            <a:pPr lvl="0"/>
            <a:endParaRPr lang="en-US" sz="2400" dirty="0"/>
          </a:p>
          <a:p>
            <a:endParaRPr lang="en-US" dirty="0"/>
          </a:p>
        </p:txBody>
      </p:sp>
      <p:sp>
        <p:nvSpPr>
          <p:cNvPr id="4" name="Rectangle 3">
            <a:extLst>
              <a:ext uri="{FF2B5EF4-FFF2-40B4-BE49-F238E27FC236}">
                <a16:creationId xmlns:a16="http://schemas.microsoft.com/office/drawing/2014/main" id="{2042B800-2A25-48EB-9535-45216D26F7FB}"/>
              </a:ext>
            </a:extLst>
          </p:cNvPr>
          <p:cNvSpPr/>
          <p:nvPr/>
        </p:nvSpPr>
        <p:spPr>
          <a:xfrm>
            <a:off x="0" y="6313251"/>
            <a:ext cx="12192000" cy="544749"/>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3AE8576-A2B3-41AA-9F98-8C0DCF2C6EE4}"/>
              </a:ext>
            </a:extLst>
          </p:cNvPr>
          <p:cNvSpPr/>
          <p:nvPr/>
        </p:nvSpPr>
        <p:spPr>
          <a:xfrm>
            <a:off x="0" y="6299022"/>
            <a:ext cx="12192000" cy="558978"/>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65418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ACC2-ADAE-438A-B3FE-81BB16A3A53A}"/>
              </a:ext>
            </a:extLst>
          </p:cNvPr>
          <p:cNvSpPr>
            <a:spLocks noGrp="1"/>
          </p:cNvSpPr>
          <p:nvPr>
            <p:ph type="title"/>
          </p:nvPr>
        </p:nvSpPr>
        <p:spPr/>
        <p:txBody>
          <a:bodyPr/>
          <a:lstStyle/>
          <a:p>
            <a:r>
              <a:rPr lang="en-US" dirty="0"/>
              <a:t>October 2022</a:t>
            </a:r>
          </a:p>
        </p:txBody>
      </p:sp>
      <p:sp>
        <p:nvSpPr>
          <p:cNvPr id="3" name="Content Placeholder 2">
            <a:extLst>
              <a:ext uri="{FF2B5EF4-FFF2-40B4-BE49-F238E27FC236}">
                <a16:creationId xmlns:a16="http://schemas.microsoft.com/office/drawing/2014/main" id="{E8157598-6442-407D-B375-6909152CBFFE}"/>
              </a:ext>
            </a:extLst>
          </p:cNvPr>
          <p:cNvSpPr>
            <a:spLocks noGrp="1"/>
          </p:cNvSpPr>
          <p:nvPr>
            <p:ph idx="1"/>
          </p:nvPr>
        </p:nvSpPr>
        <p:spPr/>
        <p:txBody>
          <a:bodyPr/>
          <a:lstStyle/>
          <a:p>
            <a:pPr lvl="0" algn="ctr"/>
            <a:endParaRPr lang="en-US" b="1" dirty="0"/>
          </a:p>
          <a:p>
            <a:pPr lvl="0" algn="ctr"/>
            <a:r>
              <a:rPr lang="en-US" sz="4400" b="1" dirty="0"/>
              <a:t>CERTIFICATION</a:t>
            </a:r>
          </a:p>
          <a:p>
            <a:pPr lvl="0" algn="ctr"/>
            <a:endParaRPr lang="en-US" sz="1600" b="1" dirty="0"/>
          </a:p>
          <a:p>
            <a:pPr lvl="0">
              <a:buFont typeface="Wingdings" panose="05000000000000000000" pitchFamily="2" charset="2"/>
              <a:buChar char="q"/>
            </a:pPr>
            <a:r>
              <a:rPr lang="en-US" sz="2400" dirty="0"/>
              <a:t>  Develop MPO Self-Certification Questionnaire and Form (work with FHWA)</a:t>
            </a:r>
          </a:p>
          <a:p>
            <a:endParaRPr lang="en-US" dirty="0"/>
          </a:p>
        </p:txBody>
      </p:sp>
      <p:sp>
        <p:nvSpPr>
          <p:cNvPr id="5" name="Rectangle 4">
            <a:extLst>
              <a:ext uri="{FF2B5EF4-FFF2-40B4-BE49-F238E27FC236}">
                <a16:creationId xmlns:a16="http://schemas.microsoft.com/office/drawing/2014/main" id="{392B90BB-B025-49D8-AA8D-B994F79EFE87}"/>
              </a:ext>
            </a:extLst>
          </p:cNvPr>
          <p:cNvSpPr/>
          <p:nvPr/>
        </p:nvSpPr>
        <p:spPr>
          <a:xfrm>
            <a:off x="0" y="6299022"/>
            <a:ext cx="12192000" cy="558978"/>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27185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November 2022</a:t>
            </a:r>
            <a:br>
              <a:rPr lang="en-US" dirty="0">
                <a:highlight>
                  <a:srgbClr val="FFFF00"/>
                </a:highlight>
              </a:rPr>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normAutofit lnSpcReduction="10000"/>
          </a:bodyPr>
          <a:lstStyle/>
          <a:p>
            <a:pPr marL="6160" indent="0" algn="ctr">
              <a:buNone/>
            </a:pPr>
            <a:endParaRPr lang="en-US" b="1" dirty="0"/>
          </a:p>
          <a:p>
            <a:pPr marL="6160" indent="0" algn="ctr">
              <a:buNone/>
            </a:pPr>
            <a:r>
              <a:rPr lang="en-US" sz="4400" b="1" dirty="0"/>
              <a:t>URBAN FUNDS, LETTING, LTPS REPORTS</a:t>
            </a:r>
          </a:p>
          <a:p>
            <a:pPr marL="6160" indent="0" algn="ctr">
              <a:buNone/>
            </a:pPr>
            <a:endParaRPr lang="en-US" sz="1700" dirty="0"/>
          </a:p>
          <a:p>
            <a:pPr marL="0" lvl="0" indent="0">
              <a:spcBef>
                <a:spcPts val="0"/>
              </a:spcBef>
              <a:spcAft>
                <a:spcPts val="0"/>
              </a:spcAft>
              <a:buNone/>
            </a:pPr>
            <a:r>
              <a:rPr lang="en-US" sz="2400" u="sng" dirty="0"/>
              <a:t>November 1</a:t>
            </a:r>
            <a:r>
              <a:rPr lang="en-US" sz="2400" u="sng" baseline="30000" dirty="0"/>
              <a:t>st</a:t>
            </a:r>
            <a:r>
              <a:rPr lang="en-US" sz="2400" u="sng" dirty="0"/>
              <a:t>  </a:t>
            </a:r>
          </a:p>
          <a:p>
            <a:pPr marL="457200" lvl="0" indent="-457200">
              <a:spcBef>
                <a:spcPts val="0"/>
              </a:spcBef>
              <a:spcAft>
                <a:spcPts val="0"/>
              </a:spcAft>
              <a:buFont typeface="Wingdings" panose="05000000000000000000" pitchFamily="2" charset="2"/>
              <a:buChar char="Ø"/>
            </a:pPr>
            <a:r>
              <a:rPr lang="en-US" sz="2400" dirty="0"/>
              <a:t>Send Urban Funds Report to MPOs</a:t>
            </a:r>
          </a:p>
          <a:p>
            <a:pPr marL="457200" lvl="0" indent="-457200">
              <a:spcBef>
                <a:spcPts val="0"/>
              </a:spcBef>
              <a:spcAft>
                <a:spcPts val="0"/>
              </a:spcAft>
              <a:buFont typeface="Wingdings" panose="05000000000000000000" pitchFamily="2" charset="2"/>
              <a:buChar char="Ø"/>
            </a:pPr>
            <a:r>
              <a:rPr lang="en-US" sz="2400" dirty="0"/>
              <a:t>Review Letting List or Toni Arrington’s report for 6 months</a:t>
            </a:r>
          </a:p>
          <a:p>
            <a:pPr marL="0" lvl="0" indent="0">
              <a:spcBef>
                <a:spcPts val="0"/>
              </a:spcBef>
              <a:spcAft>
                <a:spcPts val="0"/>
              </a:spcAft>
              <a:buNone/>
            </a:pPr>
            <a:endParaRPr lang="en-US" sz="2400" u="sng" dirty="0"/>
          </a:p>
          <a:p>
            <a:pPr marL="0" lvl="0" indent="0">
              <a:spcBef>
                <a:spcPts val="0"/>
              </a:spcBef>
              <a:spcAft>
                <a:spcPts val="0"/>
              </a:spcAft>
              <a:buNone/>
            </a:pPr>
            <a:r>
              <a:rPr lang="en-US" sz="2400" u="sng" dirty="0"/>
              <a:t>November 8</a:t>
            </a:r>
            <a:r>
              <a:rPr lang="en-US" sz="2400" u="sng" baseline="30000" dirty="0"/>
              <a:t>th</a:t>
            </a:r>
            <a:r>
              <a:rPr lang="en-US" sz="2400" u="sng" dirty="0"/>
              <a:t> </a:t>
            </a:r>
          </a:p>
          <a:p>
            <a:pPr marL="457200" lvl="0" indent="-457200">
              <a:spcBef>
                <a:spcPts val="0"/>
              </a:spcBef>
              <a:spcAft>
                <a:spcPts val="0"/>
              </a:spcAft>
              <a:buFont typeface="Wingdings" panose="05000000000000000000" pitchFamily="2" charset="2"/>
              <a:buChar char="Ø"/>
            </a:pPr>
            <a:r>
              <a:rPr lang="en-US" sz="2600" dirty="0"/>
              <a:t>See if MPOs agree with contract prices for the November Letting</a:t>
            </a:r>
          </a:p>
          <a:p>
            <a:pPr marL="457200" lvl="0" indent="-457200">
              <a:spcBef>
                <a:spcPts val="0"/>
              </a:spcBef>
              <a:spcAft>
                <a:spcPts val="0"/>
              </a:spcAft>
              <a:buFont typeface="Wingdings" panose="05000000000000000000" pitchFamily="2" charset="2"/>
              <a:buChar char="Ø"/>
            </a:pPr>
            <a:r>
              <a:rPr lang="en-US" sz="2600" dirty="0"/>
              <a:t>See if MPOs agree with contract estimates for December and January Lettings</a:t>
            </a:r>
          </a:p>
          <a:p>
            <a:endParaRPr lang="en-US" dirty="0"/>
          </a:p>
        </p:txBody>
      </p:sp>
    </p:spTree>
    <p:extLst>
      <p:ext uri="{BB962C8B-B14F-4D97-AF65-F5344CB8AC3E}">
        <p14:creationId xmlns:p14="http://schemas.microsoft.com/office/powerpoint/2010/main" val="8130149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ADD00-67A6-438D-85DE-229E47EA95CC}"/>
              </a:ext>
            </a:extLst>
          </p:cNvPr>
          <p:cNvSpPr>
            <a:spLocks noGrp="1"/>
          </p:cNvSpPr>
          <p:nvPr>
            <p:ph type="title"/>
          </p:nvPr>
        </p:nvSpPr>
        <p:spPr/>
        <p:txBody>
          <a:bodyPr/>
          <a:lstStyle/>
          <a:p>
            <a:br>
              <a:rPr lang="en-US" dirty="0"/>
            </a:br>
            <a:r>
              <a:rPr lang="en-US" dirty="0"/>
              <a:t>November</a:t>
            </a:r>
            <a:r>
              <a:rPr lang="en-US" baseline="30000" dirty="0"/>
              <a:t> </a:t>
            </a:r>
            <a:r>
              <a:rPr lang="en-US" dirty="0"/>
              <a:t>2022</a:t>
            </a:r>
          </a:p>
        </p:txBody>
      </p:sp>
      <p:sp>
        <p:nvSpPr>
          <p:cNvPr id="3" name="Content Placeholder 2">
            <a:extLst>
              <a:ext uri="{FF2B5EF4-FFF2-40B4-BE49-F238E27FC236}">
                <a16:creationId xmlns:a16="http://schemas.microsoft.com/office/drawing/2014/main" id="{7F14D62B-994A-478B-89E6-D591872CBD8E}"/>
              </a:ext>
            </a:extLst>
          </p:cNvPr>
          <p:cNvSpPr>
            <a:spLocks noGrp="1"/>
          </p:cNvSpPr>
          <p:nvPr>
            <p:ph idx="1"/>
          </p:nvPr>
        </p:nvSpPr>
        <p:spPr/>
        <p:txBody>
          <a:bodyPr>
            <a:normAutofit fontScale="40000" lnSpcReduction="20000"/>
          </a:bodyPr>
          <a:lstStyle/>
          <a:p>
            <a:pPr marL="6160" indent="0" algn="ctr">
              <a:buNone/>
            </a:pPr>
            <a:endParaRPr lang="en-US" sz="1600" b="1" dirty="0"/>
          </a:p>
          <a:p>
            <a:pPr marL="6160" indent="0" algn="ctr">
              <a:buNone/>
            </a:pPr>
            <a:endParaRPr lang="en-US" sz="3200" b="1" dirty="0"/>
          </a:p>
          <a:p>
            <a:pPr marL="6160" indent="0" algn="ctr">
              <a:buNone/>
            </a:pPr>
            <a:r>
              <a:rPr lang="en-US" sz="11000" b="1" dirty="0"/>
              <a:t>PERFORMANCE MEASURES</a:t>
            </a:r>
            <a:endParaRPr lang="en-US" sz="11000" dirty="0"/>
          </a:p>
          <a:p>
            <a:pPr lvl="0"/>
            <a:endParaRPr lang="en-US" sz="2600" dirty="0"/>
          </a:p>
          <a:p>
            <a:pPr lvl="0">
              <a:buFont typeface="Wingdings" panose="05000000000000000000" pitchFamily="2" charset="2"/>
              <a:buChar char="q"/>
            </a:pPr>
            <a:r>
              <a:rPr lang="en-US" sz="5100" dirty="0"/>
              <a:t>Receive information on PM2 Perf. Measures from Maintenance Bureau</a:t>
            </a:r>
          </a:p>
          <a:p>
            <a:pPr lvl="0">
              <a:buFont typeface="Wingdings" panose="05000000000000000000" pitchFamily="2" charset="2"/>
              <a:buChar char="q"/>
            </a:pPr>
            <a:r>
              <a:rPr lang="en-US" sz="5100" dirty="0"/>
              <a:t>Provide information on PM2 Performance Measures to MPOs</a:t>
            </a:r>
          </a:p>
          <a:p>
            <a:pPr lvl="0">
              <a:buFont typeface="Wingdings" panose="05000000000000000000" pitchFamily="2" charset="2"/>
              <a:buChar char="q"/>
            </a:pPr>
            <a:r>
              <a:rPr lang="en-US" sz="5100" dirty="0"/>
              <a:t>Receive information on PM3 Performance Measures from Planning Studies Section </a:t>
            </a:r>
          </a:p>
          <a:p>
            <a:pPr lvl="0">
              <a:buFont typeface="Wingdings" panose="05000000000000000000" pitchFamily="2" charset="2"/>
              <a:buChar char="q"/>
            </a:pPr>
            <a:r>
              <a:rPr lang="en-US" sz="5100" dirty="0"/>
              <a:t>Provide information on PM3 Performance Measures to MPOs</a:t>
            </a:r>
          </a:p>
          <a:p>
            <a:pPr lvl="0"/>
            <a:endParaRPr lang="en-US" sz="2400" b="1" dirty="0"/>
          </a:p>
          <a:p>
            <a:endParaRPr lang="en-US" sz="2400" dirty="0"/>
          </a:p>
          <a:p>
            <a:pPr marL="0" indent="0">
              <a:buNone/>
            </a:pPr>
            <a:r>
              <a:rPr lang="en-US" sz="2400" dirty="0"/>
              <a:t>   </a:t>
            </a:r>
            <a:endParaRPr lang="en-US" dirty="0"/>
          </a:p>
        </p:txBody>
      </p:sp>
      <p:sp>
        <p:nvSpPr>
          <p:cNvPr id="5" name="Rectangle 4">
            <a:extLst>
              <a:ext uri="{FF2B5EF4-FFF2-40B4-BE49-F238E27FC236}">
                <a16:creationId xmlns:a16="http://schemas.microsoft.com/office/drawing/2014/main" id="{F618E571-0291-4EEA-90A0-391DF95BDEA2}"/>
              </a:ext>
            </a:extLst>
          </p:cNvPr>
          <p:cNvSpPr/>
          <p:nvPr/>
        </p:nvSpPr>
        <p:spPr>
          <a:xfrm>
            <a:off x="0" y="6313251"/>
            <a:ext cx="12192000" cy="544749"/>
          </a:xfrm>
          <a:prstGeom prst="rect">
            <a:avLst/>
          </a:prstGeom>
          <a:solidFill>
            <a:srgbClr val="CC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042078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08D13-3FA5-4E9B-B02F-34D9A3CE425D}"/>
              </a:ext>
            </a:extLst>
          </p:cNvPr>
          <p:cNvSpPr>
            <a:spLocks noGrp="1"/>
          </p:cNvSpPr>
          <p:nvPr>
            <p:ph type="title"/>
          </p:nvPr>
        </p:nvSpPr>
        <p:spPr/>
        <p:txBody>
          <a:bodyPr/>
          <a:lstStyle/>
          <a:p>
            <a:r>
              <a:rPr lang="en-US" dirty="0"/>
              <a:t>November 2022</a:t>
            </a:r>
          </a:p>
        </p:txBody>
      </p:sp>
      <p:sp>
        <p:nvSpPr>
          <p:cNvPr id="3" name="Content Placeholder 2">
            <a:extLst>
              <a:ext uri="{FF2B5EF4-FFF2-40B4-BE49-F238E27FC236}">
                <a16:creationId xmlns:a16="http://schemas.microsoft.com/office/drawing/2014/main" id="{B8A000A1-70F4-4024-8563-AA81C1E3F3E8}"/>
              </a:ext>
            </a:extLst>
          </p:cNvPr>
          <p:cNvSpPr>
            <a:spLocks noGrp="1"/>
          </p:cNvSpPr>
          <p:nvPr>
            <p:ph idx="1"/>
          </p:nvPr>
        </p:nvSpPr>
        <p:spPr/>
        <p:txBody>
          <a:bodyPr>
            <a:normAutofit fontScale="25000" lnSpcReduction="20000"/>
          </a:bodyPr>
          <a:lstStyle/>
          <a:p>
            <a:endParaRPr lang="en-US" b="1" dirty="0"/>
          </a:p>
          <a:p>
            <a:pPr marL="6160" indent="0" algn="ctr">
              <a:buNone/>
            </a:pPr>
            <a:r>
              <a:rPr lang="en-US" sz="8000" b="1" dirty="0"/>
              <a:t>Before 1</a:t>
            </a:r>
            <a:r>
              <a:rPr lang="en-US" sz="8000" b="1" baseline="30000" dirty="0"/>
              <a:t>st</a:t>
            </a:r>
            <a:r>
              <a:rPr lang="en-US" sz="8000" b="1" dirty="0"/>
              <a:t> invoice is processed                    </a:t>
            </a:r>
            <a:endParaRPr lang="en-US" sz="8000" dirty="0"/>
          </a:p>
          <a:p>
            <a:pPr marL="6160" indent="0" algn="ctr">
              <a:buNone/>
            </a:pPr>
            <a:r>
              <a:rPr lang="en-US" sz="17600" b="1" dirty="0"/>
              <a:t>REPORTING</a:t>
            </a:r>
            <a:endParaRPr lang="en-US" sz="17600" dirty="0"/>
          </a:p>
          <a:p>
            <a:pPr lvl="0"/>
            <a:endParaRPr lang="en-US" sz="6400" b="1" dirty="0"/>
          </a:p>
          <a:p>
            <a:pPr lvl="0">
              <a:buFont typeface="Wingdings" panose="05000000000000000000" pitchFamily="2" charset="2"/>
              <a:buChar char="Ø"/>
            </a:pPr>
            <a:r>
              <a:rPr lang="en-US" sz="9600" dirty="0"/>
              <a:t>Collect MPO and RPO Annual Reports</a:t>
            </a:r>
          </a:p>
          <a:p>
            <a:pPr lvl="0">
              <a:buFont typeface="Wingdings" panose="05000000000000000000" pitchFamily="2" charset="2"/>
              <a:buChar char="Ø"/>
            </a:pPr>
            <a:r>
              <a:rPr lang="en-US" sz="9600" dirty="0"/>
              <a:t>Compile MPO and RPO Annual Reports and necessary reporting for OE</a:t>
            </a:r>
          </a:p>
          <a:p>
            <a:pPr>
              <a:buFont typeface="Wingdings" panose="05000000000000000000" pitchFamily="2" charset="2"/>
              <a:buChar char="Ø"/>
            </a:pPr>
            <a:r>
              <a:rPr lang="en-US" sz="9600" dirty="0"/>
              <a:t>Process MPO and RPO audit requests</a:t>
            </a:r>
          </a:p>
          <a:p>
            <a:pPr>
              <a:buFont typeface="Wingdings" panose="05000000000000000000" pitchFamily="2" charset="2"/>
              <a:buChar char="Ø"/>
            </a:pPr>
            <a:r>
              <a:rPr lang="en-US" sz="9600" dirty="0"/>
              <a:t>Request approval from the Finance Bureau regarding the ICAP</a:t>
            </a:r>
          </a:p>
          <a:p>
            <a:pPr>
              <a:buFont typeface="Calibri" panose="020F0502020204030204" pitchFamily="34" charset="0"/>
              <a:buChar char="②"/>
            </a:pPr>
            <a:endParaRPr lang="en-US" sz="9600" dirty="0"/>
          </a:p>
          <a:p>
            <a:pPr lvl="0"/>
            <a:endParaRPr lang="en-US" dirty="0"/>
          </a:p>
          <a:p>
            <a:pPr marL="6160" indent="0">
              <a:buNone/>
            </a:pPr>
            <a:r>
              <a:rPr lang="en-US" b="1" dirty="0"/>
              <a:t> </a:t>
            </a:r>
            <a:endParaRPr lang="en-US" dirty="0"/>
          </a:p>
          <a:p>
            <a:pPr marL="6160" indent="0">
              <a:buNone/>
            </a:pPr>
            <a:r>
              <a:rPr lang="en-US" b="1" dirty="0"/>
              <a:t> </a:t>
            </a:r>
            <a:endParaRPr lang="en-US" dirty="0"/>
          </a:p>
          <a:p>
            <a:endParaRPr lang="en-US" dirty="0"/>
          </a:p>
        </p:txBody>
      </p:sp>
      <p:sp>
        <p:nvSpPr>
          <p:cNvPr id="4" name="Rectangle 3">
            <a:extLst>
              <a:ext uri="{FF2B5EF4-FFF2-40B4-BE49-F238E27FC236}">
                <a16:creationId xmlns:a16="http://schemas.microsoft.com/office/drawing/2014/main" id="{96B50E76-C626-4F29-B47B-5058D4D253B2}"/>
              </a:ext>
            </a:extLst>
          </p:cNvPr>
          <p:cNvSpPr/>
          <p:nvPr/>
        </p:nvSpPr>
        <p:spPr>
          <a:xfrm>
            <a:off x="0" y="6313251"/>
            <a:ext cx="12192000" cy="544749"/>
          </a:xfrm>
          <a:prstGeom prst="rect">
            <a:avLst/>
          </a:prstGeom>
          <a:solidFill>
            <a:srgbClr val="00B05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147339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08D13-3FA5-4E9B-B02F-34D9A3CE425D}"/>
              </a:ext>
            </a:extLst>
          </p:cNvPr>
          <p:cNvSpPr>
            <a:spLocks noGrp="1"/>
          </p:cNvSpPr>
          <p:nvPr>
            <p:ph type="title"/>
          </p:nvPr>
        </p:nvSpPr>
        <p:spPr/>
        <p:txBody>
          <a:bodyPr/>
          <a:lstStyle/>
          <a:p>
            <a:r>
              <a:rPr lang="en-US" dirty="0"/>
              <a:t>November 2022</a:t>
            </a:r>
          </a:p>
        </p:txBody>
      </p:sp>
      <p:sp>
        <p:nvSpPr>
          <p:cNvPr id="3" name="Content Placeholder 2">
            <a:extLst>
              <a:ext uri="{FF2B5EF4-FFF2-40B4-BE49-F238E27FC236}">
                <a16:creationId xmlns:a16="http://schemas.microsoft.com/office/drawing/2014/main" id="{B8A000A1-70F4-4024-8563-AA81C1E3F3E8}"/>
              </a:ext>
            </a:extLst>
          </p:cNvPr>
          <p:cNvSpPr>
            <a:spLocks noGrp="1"/>
          </p:cNvSpPr>
          <p:nvPr>
            <p:ph idx="1"/>
          </p:nvPr>
        </p:nvSpPr>
        <p:spPr/>
        <p:txBody>
          <a:bodyPr>
            <a:normAutofit fontScale="32500" lnSpcReduction="20000"/>
          </a:bodyPr>
          <a:lstStyle/>
          <a:p>
            <a:endParaRPr lang="en-US" b="1" dirty="0"/>
          </a:p>
          <a:p>
            <a:pPr marL="6160" indent="0" algn="ctr">
              <a:buNone/>
            </a:pPr>
            <a:r>
              <a:rPr lang="en-US" sz="8000" b="1" dirty="0"/>
              <a:t>December and before 1</a:t>
            </a:r>
            <a:r>
              <a:rPr lang="en-US" sz="8000" b="1" baseline="30000" dirty="0"/>
              <a:t>st</a:t>
            </a:r>
            <a:r>
              <a:rPr lang="en-US" sz="8000" b="1" dirty="0"/>
              <a:t> invoice is processed                    </a:t>
            </a:r>
            <a:endParaRPr lang="en-US" sz="8000" dirty="0"/>
          </a:p>
          <a:p>
            <a:pPr marL="6160" indent="0" algn="ctr">
              <a:buNone/>
            </a:pPr>
            <a:r>
              <a:rPr lang="en-US" sz="17600" b="1" dirty="0"/>
              <a:t>REPORTING</a:t>
            </a:r>
            <a:endParaRPr lang="en-US" sz="17600" dirty="0"/>
          </a:p>
          <a:p>
            <a:pPr lvl="0"/>
            <a:endParaRPr lang="en-US" sz="6400" b="1" dirty="0"/>
          </a:p>
          <a:p>
            <a:pPr>
              <a:buFont typeface="Wingdings" panose="05000000000000000000" pitchFamily="2" charset="2"/>
              <a:buChar char="Ø"/>
            </a:pPr>
            <a:r>
              <a:rPr lang="en-US" sz="7400" dirty="0"/>
              <a:t>Verify MPO Annual Listings of Obligated Projects are on the MPO website</a:t>
            </a:r>
          </a:p>
          <a:p>
            <a:pPr marL="0" indent="0">
              <a:buNone/>
            </a:pPr>
            <a:endParaRPr lang="en-US" sz="9600" dirty="0"/>
          </a:p>
          <a:p>
            <a:pPr lvl="0"/>
            <a:endParaRPr lang="en-US" dirty="0"/>
          </a:p>
          <a:p>
            <a:pPr marL="6160" indent="0">
              <a:buNone/>
            </a:pPr>
            <a:r>
              <a:rPr lang="en-US" b="1" dirty="0"/>
              <a:t> </a:t>
            </a:r>
            <a:endParaRPr lang="en-US" dirty="0"/>
          </a:p>
          <a:p>
            <a:pPr marL="6160" indent="0">
              <a:buNone/>
            </a:pPr>
            <a:r>
              <a:rPr lang="en-US" b="1" dirty="0"/>
              <a:t> </a:t>
            </a:r>
            <a:endParaRPr lang="en-US" dirty="0"/>
          </a:p>
          <a:p>
            <a:endParaRPr lang="en-US" dirty="0"/>
          </a:p>
        </p:txBody>
      </p:sp>
      <p:sp>
        <p:nvSpPr>
          <p:cNvPr id="4" name="Rectangle 3">
            <a:extLst>
              <a:ext uri="{FF2B5EF4-FFF2-40B4-BE49-F238E27FC236}">
                <a16:creationId xmlns:a16="http://schemas.microsoft.com/office/drawing/2014/main" id="{96B50E76-C626-4F29-B47B-5058D4D253B2}"/>
              </a:ext>
            </a:extLst>
          </p:cNvPr>
          <p:cNvSpPr/>
          <p:nvPr/>
        </p:nvSpPr>
        <p:spPr>
          <a:xfrm>
            <a:off x="0" y="6313251"/>
            <a:ext cx="12192000" cy="544749"/>
          </a:xfrm>
          <a:prstGeom prst="rect">
            <a:avLst/>
          </a:prstGeom>
          <a:solidFill>
            <a:srgbClr val="00B05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093358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December 6</a:t>
            </a:r>
            <a:r>
              <a:rPr lang="en-US" baseline="30000" dirty="0"/>
              <a:t>th</a:t>
            </a:r>
            <a:r>
              <a:rPr lang="en-US" dirty="0"/>
              <a:t>, 2022 </a:t>
            </a:r>
            <a:br>
              <a:rPr lang="en-US" dirty="0"/>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a:xfrm>
            <a:off x="1066800" y="1737360"/>
            <a:ext cx="10058400" cy="4023360"/>
          </a:xfrm>
        </p:spPr>
        <p:txBody>
          <a:bodyPr>
            <a:normAutofit/>
          </a:bodyPr>
          <a:lstStyle/>
          <a:p>
            <a:pPr marL="6160" indent="0" algn="ctr">
              <a:buNone/>
            </a:pPr>
            <a:endParaRPr lang="en-US" b="1" dirty="0"/>
          </a:p>
          <a:p>
            <a:pPr marL="6160" indent="0" algn="ctr">
              <a:buNone/>
            </a:pPr>
            <a:r>
              <a:rPr lang="en-US" sz="4400" b="1" dirty="0"/>
              <a:t>URBAN FUNDS, LETTING, LTPS REPORTS</a:t>
            </a:r>
          </a:p>
          <a:p>
            <a:pPr lvl="0"/>
            <a:endParaRPr lang="en-US" sz="1600" dirty="0"/>
          </a:p>
          <a:p>
            <a:pPr lvl="0">
              <a:spcBef>
                <a:spcPts val="0"/>
              </a:spcBef>
              <a:spcAft>
                <a:spcPts val="0"/>
              </a:spcAft>
              <a:buFont typeface="Wingdings" panose="05000000000000000000" pitchFamily="2" charset="2"/>
              <a:buChar char="Ø"/>
            </a:pPr>
            <a:r>
              <a:rPr lang="en-US" sz="2400" dirty="0"/>
              <a:t>Send Urban Funds Report to MPOs</a:t>
            </a:r>
          </a:p>
          <a:p>
            <a:pPr lvl="0">
              <a:spcBef>
                <a:spcPts val="0"/>
              </a:spcBef>
              <a:spcAft>
                <a:spcPts val="0"/>
              </a:spcAft>
              <a:buFont typeface="Wingdings" panose="05000000000000000000" pitchFamily="2" charset="2"/>
              <a:buChar char="Ø"/>
            </a:pPr>
            <a:r>
              <a:rPr lang="en-US" sz="2400" dirty="0"/>
              <a:t>Review Letting List or Toni Arrington’s report for 6 months</a:t>
            </a:r>
          </a:p>
          <a:p>
            <a:pPr lvl="0">
              <a:spcBef>
                <a:spcPts val="0"/>
              </a:spcBef>
              <a:spcAft>
                <a:spcPts val="0"/>
              </a:spcAft>
              <a:buFont typeface="Wingdings" panose="05000000000000000000" pitchFamily="2" charset="2"/>
              <a:buChar char="Ø"/>
            </a:pPr>
            <a:r>
              <a:rPr lang="en-US" sz="2400" dirty="0"/>
              <a:t>See if MPOs agree with contract prices for the December Letting</a:t>
            </a:r>
          </a:p>
          <a:p>
            <a:pPr lvl="0">
              <a:spcBef>
                <a:spcPts val="0"/>
              </a:spcBef>
              <a:spcAft>
                <a:spcPts val="0"/>
              </a:spcAft>
              <a:buFont typeface="Wingdings" panose="05000000000000000000" pitchFamily="2" charset="2"/>
              <a:buChar char="Ø"/>
            </a:pPr>
            <a:r>
              <a:rPr lang="en-US" sz="2400" dirty="0"/>
              <a:t>See if MPOs agree with contract estimates for January and February Lettings</a:t>
            </a:r>
          </a:p>
          <a:p>
            <a:endParaRPr lang="en-US" dirty="0"/>
          </a:p>
        </p:txBody>
      </p:sp>
    </p:spTree>
    <p:extLst>
      <p:ext uri="{BB962C8B-B14F-4D97-AF65-F5344CB8AC3E}">
        <p14:creationId xmlns:p14="http://schemas.microsoft.com/office/powerpoint/2010/main" val="27425147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E96B7-609A-45BF-B12D-6BE596C5A01A}"/>
              </a:ext>
            </a:extLst>
          </p:cNvPr>
          <p:cNvSpPr>
            <a:spLocks noGrp="1"/>
          </p:cNvSpPr>
          <p:nvPr>
            <p:ph type="title"/>
          </p:nvPr>
        </p:nvSpPr>
        <p:spPr>
          <a:xfrm>
            <a:off x="1097280" y="286603"/>
            <a:ext cx="10058400" cy="1450757"/>
          </a:xfrm>
        </p:spPr>
        <p:txBody>
          <a:bodyPr>
            <a:normAutofit/>
          </a:bodyPr>
          <a:lstStyle/>
          <a:p>
            <a:r>
              <a:rPr lang="en-US" dirty="0"/>
              <a:t>As Needed – Level 1</a:t>
            </a:r>
          </a:p>
        </p:txBody>
      </p:sp>
      <p:graphicFrame>
        <p:nvGraphicFramePr>
          <p:cNvPr id="14" name="Content Placeholder 2">
            <a:extLst>
              <a:ext uri="{FF2B5EF4-FFF2-40B4-BE49-F238E27FC236}">
                <a16:creationId xmlns:a16="http://schemas.microsoft.com/office/drawing/2014/main" id="{316B1235-7D1B-4695-A267-BA43B63CC72C}"/>
              </a:ext>
            </a:extLst>
          </p:cNvPr>
          <p:cNvGraphicFramePr>
            <a:graphicFrameLocks noGrp="1"/>
          </p:cNvGraphicFramePr>
          <p:nvPr>
            <p:ph idx="1"/>
            <p:extLst>
              <p:ext uri="{D42A27DB-BD31-4B8C-83A1-F6EECF244321}">
                <p14:modId xmlns:p14="http://schemas.microsoft.com/office/powerpoint/2010/main" val="1672993202"/>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0347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4B6B0-6A8B-40D7-8B1A-5FCD29079E4A}"/>
              </a:ext>
            </a:extLst>
          </p:cNvPr>
          <p:cNvSpPr>
            <a:spLocks noGrp="1"/>
          </p:cNvSpPr>
          <p:nvPr>
            <p:ph type="title"/>
          </p:nvPr>
        </p:nvSpPr>
        <p:spPr/>
        <p:txBody>
          <a:bodyPr>
            <a:normAutofit/>
          </a:bodyPr>
          <a:lstStyle/>
          <a:p>
            <a:r>
              <a:rPr lang="en-US"/>
              <a:t>January 2022</a:t>
            </a:r>
            <a:endParaRPr lang="en-US" dirty="0"/>
          </a:p>
        </p:txBody>
      </p:sp>
      <p:graphicFrame>
        <p:nvGraphicFramePr>
          <p:cNvPr id="6" name="Content Placeholder 2">
            <a:extLst>
              <a:ext uri="{FF2B5EF4-FFF2-40B4-BE49-F238E27FC236}">
                <a16:creationId xmlns:a16="http://schemas.microsoft.com/office/drawing/2014/main" id="{71FFC9D3-39E5-4C1D-813A-4C7FC63153E2}"/>
              </a:ext>
            </a:extLst>
          </p:cNvPr>
          <p:cNvGraphicFramePr>
            <a:graphicFrameLocks noGrp="1"/>
          </p:cNvGraphicFramePr>
          <p:nvPr>
            <p:ph idx="1"/>
            <p:extLst>
              <p:ext uri="{D42A27DB-BD31-4B8C-83A1-F6EECF244321}">
                <p14:modId xmlns:p14="http://schemas.microsoft.com/office/powerpoint/2010/main" val="483461742"/>
              </p:ext>
            </p:extLst>
          </p:nvPr>
        </p:nvGraphicFramePr>
        <p:xfrm>
          <a:off x="1097280" y="1737360"/>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a:extLst>
              <a:ext uri="{FF2B5EF4-FFF2-40B4-BE49-F238E27FC236}">
                <a16:creationId xmlns:a16="http://schemas.microsoft.com/office/drawing/2014/main" id="{43E33E83-455A-4F83-B25B-BC1B83A300AE}"/>
              </a:ext>
            </a:extLst>
          </p:cNvPr>
          <p:cNvSpPr/>
          <p:nvPr/>
        </p:nvSpPr>
        <p:spPr>
          <a:xfrm>
            <a:off x="0" y="6313251"/>
            <a:ext cx="12192000" cy="544749"/>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73361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E96B7-609A-45BF-B12D-6BE596C5A01A}"/>
              </a:ext>
            </a:extLst>
          </p:cNvPr>
          <p:cNvSpPr>
            <a:spLocks noGrp="1"/>
          </p:cNvSpPr>
          <p:nvPr>
            <p:ph type="title"/>
          </p:nvPr>
        </p:nvSpPr>
        <p:spPr>
          <a:xfrm>
            <a:off x="1097280" y="286603"/>
            <a:ext cx="10058400" cy="1450757"/>
          </a:xfrm>
        </p:spPr>
        <p:txBody>
          <a:bodyPr>
            <a:normAutofit/>
          </a:bodyPr>
          <a:lstStyle/>
          <a:p>
            <a:r>
              <a:rPr lang="en-US" dirty="0"/>
              <a:t>As Needed – Level 2</a:t>
            </a:r>
          </a:p>
        </p:txBody>
      </p:sp>
      <p:graphicFrame>
        <p:nvGraphicFramePr>
          <p:cNvPr id="14" name="Content Placeholder 2">
            <a:extLst>
              <a:ext uri="{FF2B5EF4-FFF2-40B4-BE49-F238E27FC236}">
                <a16:creationId xmlns:a16="http://schemas.microsoft.com/office/drawing/2014/main" id="{316B1235-7D1B-4695-A267-BA43B63CC72C}"/>
              </a:ext>
            </a:extLst>
          </p:cNvPr>
          <p:cNvGraphicFramePr>
            <a:graphicFrameLocks noGrp="1"/>
          </p:cNvGraphicFramePr>
          <p:nvPr>
            <p:ph idx="1"/>
            <p:extLst>
              <p:ext uri="{D42A27DB-BD31-4B8C-83A1-F6EECF244321}">
                <p14:modId xmlns:p14="http://schemas.microsoft.com/office/powerpoint/2010/main" val="3627013457"/>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95729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E96B7-609A-45BF-B12D-6BE596C5A01A}"/>
              </a:ext>
            </a:extLst>
          </p:cNvPr>
          <p:cNvSpPr>
            <a:spLocks noGrp="1"/>
          </p:cNvSpPr>
          <p:nvPr>
            <p:ph type="title"/>
          </p:nvPr>
        </p:nvSpPr>
        <p:spPr>
          <a:xfrm>
            <a:off x="1097280" y="286603"/>
            <a:ext cx="10058400" cy="1450757"/>
          </a:xfrm>
        </p:spPr>
        <p:txBody>
          <a:bodyPr>
            <a:normAutofit/>
          </a:bodyPr>
          <a:lstStyle/>
          <a:p>
            <a:r>
              <a:rPr lang="en-US" dirty="0"/>
              <a:t>As Needed – Level 2</a:t>
            </a:r>
          </a:p>
        </p:txBody>
      </p:sp>
      <p:graphicFrame>
        <p:nvGraphicFramePr>
          <p:cNvPr id="14" name="Content Placeholder 2">
            <a:extLst>
              <a:ext uri="{FF2B5EF4-FFF2-40B4-BE49-F238E27FC236}">
                <a16:creationId xmlns:a16="http://schemas.microsoft.com/office/drawing/2014/main" id="{316B1235-7D1B-4695-A267-BA43B63CC72C}"/>
              </a:ext>
            </a:extLst>
          </p:cNvPr>
          <p:cNvGraphicFramePr>
            <a:graphicFrameLocks noGrp="1"/>
          </p:cNvGraphicFramePr>
          <p:nvPr>
            <p:ph idx="1"/>
            <p:extLst>
              <p:ext uri="{D42A27DB-BD31-4B8C-83A1-F6EECF244321}">
                <p14:modId xmlns:p14="http://schemas.microsoft.com/office/powerpoint/2010/main" val="830751726"/>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72677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E96B7-609A-45BF-B12D-6BE596C5A01A}"/>
              </a:ext>
            </a:extLst>
          </p:cNvPr>
          <p:cNvSpPr>
            <a:spLocks noGrp="1"/>
          </p:cNvSpPr>
          <p:nvPr>
            <p:ph type="title"/>
          </p:nvPr>
        </p:nvSpPr>
        <p:spPr>
          <a:xfrm>
            <a:off x="1097280" y="286603"/>
            <a:ext cx="10058400" cy="1450757"/>
          </a:xfrm>
        </p:spPr>
        <p:txBody>
          <a:bodyPr>
            <a:normAutofit/>
          </a:bodyPr>
          <a:lstStyle/>
          <a:p>
            <a:r>
              <a:rPr lang="en-US" dirty="0"/>
              <a:t>As Needed - Level 3</a:t>
            </a:r>
          </a:p>
        </p:txBody>
      </p:sp>
      <p:graphicFrame>
        <p:nvGraphicFramePr>
          <p:cNvPr id="14" name="Content Placeholder 2">
            <a:extLst>
              <a:ext uri="{FF2B5EF4-FFF2-40B4-BE49-F238E27FC236}">
                <a16:creationId xmlns:a16="http://schemas.microsoft.com/office/drawing/2014/main" id="{316B1235-7D1B-4695-A267-BA43B63CC72C}"/>
              </a:ext>
            </a:extLst>
          </p:cNvPr>
          <p:cNvGraphicFramePr>
            <a:graphicFrameLocks noGrp="1"/>
          </p:cNvGraphicFramePr>
          <p:nvPr>
            <p:ph idx="1"/>
            <p:extLst>
              <p:ext uri="{D42A27DB-BD31-4B8C-83A1-F6EECF244321}">
                <p14:modId xmlns:p14="http://schemas.microsoft.com/office/powerpoint/2010/main" val="4182561716"/>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020367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E96B7-609A-45BF-B12D-6BE596C5A01A}"/>
              </a:ext>
            </a:extLst>
          </p:cNvPr>
          <p:cNvSpPr>
            <a:spLocks noGrp="1"/>
          </p:cNvSpPr>
          <p:nvPr>
            <p:ph type="title"/>
          </p:nvPr>
        </p:nvSpPr>
        <p:spPr>
          <a:xfrm>
            <a:off x="1097280" y="286603"/>
            <a:ext cx="10058400" cy="1450757"/>
          </a:xfrm>
        </p:spPr>
        <p:txBody>
          <a:bodyPr>
            <a:normAutofit/>
          </a:bodyPr>
          <a:lstStyle/>
          <a:p>
            <a:r>
              <a:rPr lang="en-US" dirty="0"/>
              <a:t>As Needed - Level 4</a:t>
            </a:r>
          </a:p>
        </p:txBody>
      </p:sp>
      <p:graphicFrame>
        <p:nvGraphicFramePr>
          <p:cNvPr id="14" name="Content Placeholder 2">
            <a:extLst>
              <a:ext uri="{FF2B5EF4-FFF2-40B4-BE49-F238E27FC236}">
                <a16:creationId xmlns:a16="http://schemas.microsoft.com/office/drawing/2014/main" id="{316B1235-7D1B-4695-A267-BA43B63CC72C}"/>
              </a:ext>
            </a:extLst>
          </p:cNvPr>
          <p:cNvGraphicFramePr>
            <a:graphicFrameLocks noGrp="1"/>
          </p:cNvGraphicFramePr>
          <p:nvPr>
            <p:ph idx="1"/>
            <p:extLst>
              <p:ext uri="{D42A27DB-BD31-4B8C-83A1-F6EECF244321}">
                <p14:modId xmlns:p14="http://schemas.microsoft.com/office/powerpoint/2010/main" val="1181156287"/>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574359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E96B7-609A-45BF-B12D-6BE596C5A01A}"/>
              </a:ext>
            </a:extLst>
          </p:cNvPr>
          <p:cNvSpPr>
            <a:spLocks noGrp="1"/>
          </p:cNvSpPr>
          <p:nvPr>
            <p:ph type="title"/>
          </p:nvPr>
        </p:nvSpPr>
        <p:spPr>
          <a:xfrm>
            <a:off x="1097280" y="286603"/>
            <a:ext cx="10058400" cy="1450757"/>
          </a:xfrm>
        </p:spPr>
        <p:txBody>
          <a:bodyPr>
            <a:normAutofit/>
          </a:bodyPr>
          <a:lstStyle/>
          <a:p>
            <a:r>
              <a:rPr lang="en-US" dirty="0"/>
              <a:t>As Needed - Level 4</a:t>
            </a:r>
          </a:p>
        </p:txBody>
      </p:sp>
      <p:graphicFrame>
        <p:nvGraphicFramePr>
          <p:cNvPr id="14" name="Content Placeholder 2">
            <a:extLst>
              <a:ext uri="{FF2B5EF4-FFF2-40B4-BE49-F238E27FC236}">
                <a16:creationId xmlns:a16="http://schemas.microsoft.com/office/drawing/2014/main" id="{316B1235-7D1B-4695-A267-BA43B63CC72C}"/>
              </a:ext>
            </a:extLst>
          </p:cNvPr>
          <p:cNvGraphicFramePr>
            <a:graphicFrameLocks noGrp="1"/>
          </p:cNvGraphicFramePr>
          <p:nvPr>
            <p:ph idx="1"/>
            <p:extLst>
              <p:ext uri="{D42A27DB-BD31-4B8C-83A1-F6EECF244321}">
                <p14:modId xmlns:p14="http://schemas.microsoft.com/office/powerpoint/2010/main" val="1893076695"/>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218102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E96B7-609A-45BF-B12D-6BE596C5A01A}"/>
              </a:ext>
            </a:extLst>
          </p:cNvPr>
          <p:cNvSpPr>
            <a:spLocks noGrp="1"/>
          </p:cNvSpPr>
          <p:nvPr>
            <p:ph type="title"/>
          </p:nvPr>
        </p:nvSpPr>
        <p:spPr>
          <a:xfrm>
            <a:off x="1097280" y="286603"/>
            <a:ext cx="10058400" cy="1450757"/>
          </a:xfrm>
        </p:spPr>
        <p:txBody>
          <a:bodyPr>
            <a:normAutofit/>
          </a:bodyPr>
          <a:lstStyle/>
          <a:p>
            <a:r>
              <a:rPr lang="en-US" dirty="0"/>
              <a:t>As Needed - Level 4</a:t>
            </a:r>
          </a:p>
        </p:txBody>
      </p:sp>
      <p:graphicFrame>
        <p:nvGraphicFramePr>
          <p:cNvPr id="14" name="Content Placeholder 2">
            <a:extLst>
              <a:ext uri="{FF2B5EF4-FFF2-40B4-BE49-F238E27FC236}">
                <a16:creationId xmlns:a16="http://schemas.microsoft.com/office/drawing/2014/main" id="{316B1235-7D1B-4695-A267-BA43B63CC72C}"/>
              </a:ext>
            </a:extLst>
          </p:cNvPr>
          <p:cNvGraphicFramePr>
            <a:graphicFrameLocks noGrp="1"/>
          </p:cNvGraphicFramePr>
          <p:nvPr>
            <p:ph idx="1"/>
            <p:extLst>
              <p:ext uri="{D42A27DB-BD31-4B8C-83A1-F6EECF244321}">
                <p14:modId xmlns:p14="http://schemas.microsoft.com/office/powerpoint/2010/main" val="4010628164"/>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109163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64656-1293-418B-B64D-D06EFBBD6074}"/>
              </a:ext>
            </a:extLst>
          </p:cNvPr>
          <p:cNvSpPr>
            <a:spLocks noGrp="1"/>
          </p:cNvSpPr>
          <p:nvPr>
            <p:ph type="title"/>
          </p:nvPr>
        </p:nvSpPr>
        <p:spPr/>
        <p:txBody>
          <a:bodyPr/>
          <a:lstStyle/>
          <a:p>
            <a:r>
              <a:rPr lang="en-US" dirty="0"/>
              <a:t>2023</a:t>
            </a:r>
          </a:p>
        </p:txBody>
      </p:sp>
      <p:sp>
        <p:nvSpPr>
          <p:cNvPr id="3" name="Content Placeholder 2">
            <a:extLst>
              <a:ext uri="{FF2B5EF4-FFF2-40B4-BE49-F238E27FC236}">
                <a16:creationId xmlns:a16="http://schemas.microsoft.com/office/drawing/2014/main" id="{259E7791-7AE3-4259-8E27-6A94EC479B9A}"/>
              </a:ext>
            </a:extLst>
          </p:cNvPr>
          <p:cNvSpPr>
            <a:spLocks noGrp="1"/>
          </p:cNvSpPr>
          <p:nvPr>
            <p:ph idx="1"/>
          </p:nvPr>
        </p:nvSpPr>
        <p:spPr/>
        <p:txBody>
          <a:bodyPr>
            <a:normAutofit fontScale="92500" lnSpcReduction="20000"/>
          </a:bodyPr>
          <a:lstStyle/>
          <a:p>
            <a:pPr marL="6160" indent="0" algn="ctr">
              <a:buNone/>
            </a:pPr>
            <a:endParaRPr lang="en-US" b="1" dirty="0"/>
          </a:p>
          <a:p>
            <a:pPr lvl="0" algn="ctr"/>
            <a:r>
              <a:rPr lang="en-US" sz="4400" b="1" dirty="0"/>
              <a:t>LRTPs and TIPs</a:t>
            </a:r>
          </a:p>
          <a:p>
            <a:pPr lvl="0"/>
            <a:endParaRPr lang="en-US" sz="1600" b="1" dirty="0"/>
          </a:p>
          <a:p>
            <a:pPr lvl="0">
              <a:buFont typeface="Wingdings" panose="05000000000000000000" pitchFamily="2" charset="2"/>
              <a:buChar char="q"/>
            </a:pPr>
            <a:r>
              <a:rPr lang="en-US" sz="2400" dirty="0"/>
              <a:t>Kickoff Meeting for LRTPs</a:t>
            </a:r>
          </a:p>
          <a:p>
            <a:pPr lvl="0">
              <a:buFont typeface="Wingdings" panose="05000000000000000000" pitchFamily="2" charset="2"/>
              <a:buChar char="q"/>
            </a:pPr>
            <a:r>
              <a:rPr lang="en-US" sz="2400" dirty="0"/>
              <a:t>Develop LRTP requirements</a:t>
            </a:r>
          </a:p>
          <a:p>
            <a:pPr lvl="0">
              <a:buFont typeface="Wingdings" panose="05000000000000000000" pitchFamily="2" charset="2"/>
              <a:buChar char="q"/>
            </a:pPr>
            <a:r>
              <a:rPr lang="en-US" dirty="0"/>
              <a:t>Meet with Planning Asst. Chief Eng. for MPO’s project budget in LRTP </a:t>
            </a:r>
          </a:p>
          <a:p>
            <a:pPr lvl="0">
              <a:buFont typeface="Wingdings" panose="05000000000000000000" pitchFamily="2" charset="2"/>
              <a:buChar char="q"/>
            </a:pPr>
            <a:r>
              <a:rPr lang="en-US" sz="2400" dirty="0"/>
              <a:t>Provide MPOs with projects and funding for LRTPs</a:t>
            </a:r>
          </a:p>
          <a:p>
            <a:pPr lvl="0">
              <a:buFont typeface="Wingdings" panose="05000000000000000000" pitchFamily="2" charset="2"/>
              <a:buChar char="Ø"/>
            </a:pPr>
            <a:r>
              <a:rPr lang="en-US" sz="2400" dirty="0"/>
              <a:t>Review and approve TIPs</a:t>
            </a:r>
          </a:p>
          <a:p>
            <a:pPr lvl="0">
              <a:buFont typeface="Wingdings" panose="05000000000000000000" pitchFamily="2" charset="2"/>
              <a:buChar char="Ø"/>
            </a:pPr>
            <a:r>
              <a:rPr lang="en-US" sz="2400" dirty="0">
                <a:solidFill>
                  <a:schemeClr val="tx1"/>
                </a:solidFill>
              </a:rPr>
              <a:t>Review models for LRTP</a:t>
            </a:r>
          </a:p>
          <a:p>
            <a:pPr marL="6160" indent="0">
              <a:buNone/>
            </a:pPr>
            <a:endParaRPr lang="en-US" dirty="0"/>
          </a:p>
          <a:p>
            <a:endParaRPr lang="en-US" dirty="0"/>
          </a:p>
        </p:txBody>
      </p:sp>
      <p:sp>
        <p:nvSpPr>
          <p:cNvPr id="4" name="Rectangle 3">
            <a:extLst>
              <a:ext uri="{FF2B5EF4-FFF2-40B4-BE49-F238E27FC236}">
                <a16:creationId xmlns:a16="http://schemas.microsoft.com/office/drawing/2014/main" id="{D33ED9D4-C618-4E36-9060-0AD569E8DD00}"/>
              </a:ext>
            </a:extLst>
          </p:cNvPr>
          <p:cNvSpPr/>
          <p:nvPr/>
        </p:nvSpPr>
        <p:spPr>
          <a:xfrm>
            <a:off x="0" y="6313251"/>
            <a:ext cx="12192000" cy="544749"/>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01756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64656-1293-418B-B64D-D06EFBBD6074}"/>
              </a:ext>
            </a:extLst>
          </p:cNvPr>
          <p:cNvSpPr>
            <a:spLocks noGrp="1"/>
          </p:cNvSpPr>
          <p:nvPr>
            <p:ph type="title"/>
          </p:nvPr>
        </p:nvSpPr>
        <p:spPr/>
        <p:txBody>
          <a:bodyPr/>
          <a:lstStyle/>
          <a:p>
            <a:r>
              <a:rPr lang="en-US" dirty="0"/>
              <a:t>2023</a:t>
            </a:r>
          </a:p>
        </p:txBody>
      </p:sp>
      <p:sp>
        <p:nvSpPr>
          <p:cNvPr id="3" name="Content Placeholder 2">
            <a:extLst>
              <a:ext uri="{FF2B5EF4-FFF2-40B4-BE49-F238E27FC236}">
                <a16:creationId xmlns:a16="http://schemas.microsoft.com/office/drawing/2014/main" id="{259E7791-7AE3-4259-8E27-6A94EC479B9A}"/>
              </a:ext>
            </a:extLst>
          </p:cNvPr>
          <p:cNvSpPr>
            <a:spLocks noGrp="1"/>
          </p:cNvSpPr>
          <p:nvPr>
            <p:ph idx="1"/>
          </p:nvPr>
        </p:nvSpPr>
        <p:spPr/>
        <p:txBody>
          <a:bodyPr>
            <a:normAutofit fontScale="92500"/>
          </a:bodyPr>
          <a:lstStyle/>
          <a:p>
            <a:pPr marL="6160" indent="0" algn="ctr">
              <a:buNone/>
            </a:pPr>
            <a:endParaRPr lang="en-US" b="1" dirty="0"/>
          </a:p>
          <a:p>
            <a:pPr lvl="0" algn="ctr"/>
            <a:r>
              <a:rPr lang="en-US" sz="4400" b="1" dirty="0"/>
              <a:t>CERTIFICATION</a:t>
            </a:r>
          </a:p>
          <a:p>
            <a:pPr lvl="0"/>
            <a:endParaRPr lang="en-US" sz="1600" b="1" dirty="0"/>
          </a:p>
          <a:p>
            <a:pPr lvl="0">
              <a:buFont typeface="Wingdings" panose="05000000000000000000" pitchFamily="2" charset="2"/>
              <a:buChar char="Ø"/>
            </a:pPr>
            <a:r>
              <a:rPr lang="en-US" sz="2400" dirty="0"/>
              <a:t>Provide signed Self-Certification Questionnaire and Form to MPO</a:t>
            </a:r>
          </a:p>
          <a:p>
            <a:pPr lvl="0">
              <a:buFont typeface="Wingdings" panose="05000000000000000000" pitchFamily="2" charset="2"/>
              <a:buChar char="Ø"/>
            </a:pPr>
            <a:r>
              <a:rPr lang="en-US" sz="2400" dirty="0"/>
              <a:t>Review and approve Self-Certification Questionnaire</a:t>
            </a:r>
          </a:p>
          <a:p>
            <a:pPr lvl="0">
              <a:buFont typeface="Wingdings" panose="05000000000000000000" pitchFamily="2" charset="2"/>
              <a:buChar char="q"/>
            </a:pPr>
            <a:r>
              <a:rPr lang="en-US" sz="2400" dirty="0"/>
              <a:t>Route Self-Certification Form to ALDOT Director for signature</a:t>
            </a:r>
          </a:p>
          <a:p>
            <a:pPr lvl="0">
              <a:buFont typeface="Wingdings" panose="05000000000000000000" pitchFamily="2" charset="2"/>
              <a:buChar char="q"/>
            </a:pPr>
            <a:r>
              <a:rPr lang="en-US" sz="2400" dirty="0"/>
              <a:t>Route Signed Self-Certification Form to MPO; verify it is included in the MPO TIP</a:t>
            </a:r>
          </a:p>
          <a:p>
            <a:pPr lvl="0">
              <a:buFont typeface="Wingdings" panose="05000000000000000000" pitchFamily="2" charset="2"/>
              <a:buChar char="q"/>
            </a:pPr>
            <a:r>
              <a:rPr lang="en-US" sz="2400" dirty="0"/>
              <a:t>Attend Mobile TMA Certification Meeting</a:t>
            </a:r>
          </a:p>
          <a:p>
            <a:pPr marL="6160" indent="0">
              <a:buNone/>
            </a:pPr>
            <a:endParaRPr lang="en-US" dirty="0"/>
          </a:p>
          <a:p>
            <a:endParaRPr lang="en-US" dirty="0"/>
          </a:p>
        </p:txBody>
      </p:sp>
      <p:sp>
        <p:nvSpPr>
          <p:cNvPr id="4" name="Rectangle 3">
            <a:extLst>
              <a:ext uri="{FF2B5EF4-FFF2-40B4-BE49-F238E27FC236}">
                <a16:creationId xmlns:a16="http://schemas.microsoft.com/office/drawing/2014/main" id="{D33ED9D4-C618-4E36-9060-0AD569E8DD00}"/>
              </a:ext>
            </a:extLst>
          </p:cNvPr>
          <p:cNvSpPr/>
          <p:nvPr/>
        </p:nvSpPr>
        <p:spPr>
          <a:xfrm>
            <a:off x="0" y="6313251"/>
            <a:ext cx="12192000" cy="544749"/>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38161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3D2BD-DFC0-464C-A347-E677FA3CC6F2}"/>
              </a:ext>
            </a:extLst>
          </p:cNvPr>
          <p:cNvSpPr>
            <a:spLocks noGrp="1"/>
          </p:cNvSpPr>
          <p:nvPr>
            <p:ph type="title"/>
          </p:nvPr>
        </p:nvSpPr>
        <p:spPr/>
        <p:txBody>
          <a:bodyPr/>
          <a:lstStyle/>
          <a:p>
            <a:r>
              <a:rPr lang="en-US" dirty="0"/>
              <a:t>2024</a:t>
            </a:r>
          </a:p>
        </p:txBody>
      </p:sp>
      <p:sp>
        <p:nvSpPr>
          <p:cNvPr id="3" name="Content Placeholder 2">
            <a:extLst>
              <a:ext uri="{FF2B5EF4-FFF2-40B4-BE49-F238E27FC236}">
                <a16:creationId xmlns:a16="http://schemas.microsoft.com/office/drawing/2014/main" id="{E6078792-05D5-4D1F-A85E-1539896B8F36}"/>
              </a:ext>
            </a:extLst>
          </p:cNvPr>
          <p:cNvSpPr>
            <a:spLocks noGrp="1"/>
          </p:cNvSpPr>
          <p:nvPr>
            <p:ph idx="1"/>
          </p:nvPr>
        </p:nvSpPr>
        <p:spPr/>
        <p:txBody>
          <a:bodyPr>
            <a:normAutofit fontScale="85000" lnSpcReduction="20000"/>
          </a:bodyPr>
          <a:lstStyle/>
          <a:p>
            <a:pPr lvl="0"/>
            <a:endParaRPr lang="en-US" sz="2400" b="1" dirty="0"/>
          </a:p>
          <a:p>
            <a:pPr marL="6160" indent="0" algn="ctr">
              <a:buNone/>
            </a:pPr>
            <a:r>
              <a:rPr lang="en-US" sz="5700" b="1" dirty="0"/>
              <a:t>LRTPs and TIPs</a:t>
            </a:r>
            <a:endParaRPr lang="en-US" sz="5700" dirty="0"/>
          </a:p>
          <a:p>
            <a:pPr lvl="0" algn="ctr"/>
            <a:r>
              <a:rPr lang="en-US" sz="2100" b="1" dirty="0"/>
              <a:t>Long Range Transportation Plans and Transportation Improvement Programs</a:t>
            </a:r>
          </a:p>
          <a:p>
            <a:pPr marL="0" lvl="0" indent="0">
              <a:buNone/>
            </a:pPr>
            <a:endParaRPr lang="en-US" sz="1900" b="1" dirty="0"/>
          </a:p>
          <a:p>
            <a:pPr lvl="0">
              <a:buFont typeface="Wingdings" panose="05000000000000000000" pitchFamily="2" charset="2"/>
              <a:buChar char="Ø"/>
            </a:pPr>
            <a:r>
              <a:rPr lang="en-US" sz="2800" dirty="0"/>
              <a:t>Sent Draft LRTP to partners (i.e., Fish and Wildlife, FHWA)</a:t>
            </a:r>
          </a:p>
          <a:p>
            <a:pPr lvl="0">
              <a:buFont typeface="Wingdings" panose="05000000000000000000" pitchFamily="2" charset="2"/>
              <a:buChar char="Ø"/>
            </a:pPr>
            <a:r>
              <a:rPr lang="en-US" sz="2800" dirty="0"/>
              <a:t>Review MPO LRTP documents</a:t>
            </a:r>
          </a:p>
          <a:p>
            <a:pPr lvl="0">
              <a:buFont typeface="Wingdings" panose="05000000000000000000" pitchFamily="2" charset="2"/>
              <a:buChar char="Ø"/>
            </a:pPr>
            <a:r>
              <a:rPr lang="en-US" sz="2800" dirty="0"/>
              <a:t>Receive final LRTP Package</a:t>
            </a:r>
          </a:p>
          <a:p>
            <a:pPr lvl="0">
              <a:buFont typeface="Wingdings" panose="05000000000000000000" pitchFamily="2" charset="2"/>
              <a:buChar char="Ø"/>
            </a:pPr>
            <a:r>
              <a:rPr lang="en-US" sz="2800" dirty="0"/>
              <a:t>Send Final LRTP to partners</a:t>
            </a:r>
          </a:p>
          <a:p>
            <a:pPr marL="6160" indent="0">
              <a:buNone/>
            </a:pPr>
            <a:r>
              <a:rPr lang="en-US" sz="2600" dirty="0"/>
              <a:t> </a:t>
            </a:r>
          </a:p>
          <a:p>
            <a:endParaRPr lang="en-US" dirty="0"/>
          </a:p>
        </p:txBody>
      </p:sp>
      <p:sp>
        <p:nvSpPr>
          <p:cNvPr id="4" name="Rectangle 3">
            <a:extLst>
              <a:ext uri="{FF2B5EF4-FFF2-40B4-BE49-F238E27FC236}">
                <a16:creationId xmlns:a16="http://schemas.microsoft.com/office/drawing/2014/main" id="{556C61DD-3FA1-44C2-A743-0A627B561029}"/>
              </a:ext>
            </a:extLst>
          </p:cNvPr>
          <p:cNvSpPr/>
          <p:nvPr/>
        </p:nvSpPr>
        <p:spPr>
          <a:xfrm>
            <a:off x="0" y="6313251"/>
            <a:ext cx="12192000" cy="544749"/>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749598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4AB79-4594-42E8-9DB6-C666E7AF25C4}"/>
              </a:ext>
            </a:extLst>
          </p:cNvPr>
          <p:cNvSpPr>
            <a:spLocks noGrp="1"/>
          </p:cNvSpPr>
          <p:nvPr>
            <p:ph type="title"/>
          </p:nvPr>
        </p:nvSpPr>
        <p:spPr/>
        <p:txBody>
          <a:bodyPr/>
          <a:lstStyle/>
          <a:p>
            <a:r>
              <a:rPr lang="en-US" dirty="0"/>
              <a:t>2024</a:t>
            </a:r>
          </a:p>
        </p:txBody>
      </p:sp>
      <p:sp>
        <p:nvSpPr>
          <p:cNvPr id="3" name="Content Placeholder 2">
            <a:extLst>
              <a:ext uri="{FF2B5EF4-FFF2-40B4-BE49-F238E27FC236}">
                <a16:creationId xmlns:a16="http://schemas.microsoft.com/office/drawing/2014/main" id="{84D80BA7-8937-43A9-9822-E4A92100BD96}"/>
              </a:ext>
            </a:extLst>
          </p:cNvPr>
          <p:cNvSpPr>
            <a:spLocks noGrp="1"/>
          </p:cNvSpPr>
          <p:nvPr>
            <p:ph idx="1"/>
          </p:nvPr>
        </p:nvSpPr>
        <p:spPr/>
        <p:txBody>
          <a:bodyPr/>
          <a:lstStyle/>
          <a:p>
            <a:pPr lvl="0" algn="ctr"/>
            <a:endParaRPr lang="en-US" b="1" dirty="0"/>
          </a:p>
          <a:p>
            <a:pPr lvl="0" algn="ctr"/>
            <a:r>
              <a:rPr lang="en-US" sz="4400" b="1" dirty="0"/>
              <a:t>CERTIFICATION</a:t>
            </a:r>
          </a:p>
          <a:p>
            <a:pPr lvl="0"/>
            <a:endParaRPr lang="en-US" sz="1600" b="1" dirty="0"/>
          </a:p>
          <a:p>
            <a:pPr lvl="0">
              <a:buFont typeface="Wingdings" panose="05000000000000000000" pitchFamily="2" charset="2"/>
              <a:buChar char="q"/>
            </a:pPr>
            <a:r>
              <a:rPr lang="en-US" sz="2400" dirty="0"/>
              <a:t>Attend Birmingham, Montgomery, and Phenix City TMA Certification Meetings</a:t>
            </a:r>
          </a:p>
          <a:p>
            <a:pPr marL="6160" indent="0">
              <a:buNone/>
            </a:pPr>
            <a:endParaRPr lang="en-US" dirty="0"/>
          </a:p>
        </p:txBody>
      </p:sp>
      <p:sp>
        <p:nvSpPr>
          <p:cNvPr id="4" name="Rectangle 3">
            <a:extLst>
              <a:ext uri="{FF2B5EF4-FFF2-40B4-BE49-F238E27FC236}">
                <a16:creationId xmlns:a16="http://schemas.microsoft.com/office/drawing/2014/main" id="{59B0E3D3-6E1F-42A0-A566-6058F9BADE60}"/>
              </a:ext>
            </a:extLst>
          </p:cNvPr>
          <p:cNvSpPr/>
          <p:nvPr/>
        </p:nvSpPr>
        <p:spPr>
          <a:xfrm>
            <a:off x="0" y="6313251"/>
            <a:ext cx="12192000" cy="544749"/>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4955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5785A-3B78-4641-9BCD-058A05A40854}"/>
              </a:ext>
            </a:extLst>
          </p:cNvPr>
          <p:cNvSpPr>
            <a:spLocks noGrp="1"/>
          </p:cNvSpPr>
          <p:nvPr>
            <p:ph type="title"/>
          </p:nvPr>
        </p:nvSpPr>
        <p:spPr/>
        <p:txBody>
          <a:bodyPr/>
          <a:lstStyle/>
          <a:p>
            <a:r>
              <a:rPr lang="en-US"/>
              <a:t>January 2022</a:t>
            </a:r>
            <a:endParaRPr lang="en-US" dirty="0"/>
          </a:p>
        </p:txBody>
      </p:sp>
      <p:sp>
        <p:nvSpPr>
          <p:cNvPr id="3" name="Content Placeholder 2">
            <a:extLst>
              <a:ext uri="{FF2B5EF4-FFF2-40B4-BE49-F238E27FC236}">
                <a16:creationId xmlns:a16="http://schemas.microsoft.com/office/drawing/2014/main" id="{6C81F28B-772D-40F8-83BD-ECF6B6A39442}"/>
              </a:ext>
            </a:extLst>
          </p:cNvPr>
          <p:cNvSpPr>
            <a:spLocks noGrp="1"/>
          </p:cNvSpPr>
          <p:nvPr>
            <p:ph idx="1"/>
          </p:nvPr>
        </p:nvSpPr>
        <p:spPr>
          <a:xfrm>
            <a:off x="1066800" y="1737360"/>
            <a:ext cx="10058400" cy="4023360"/>
          </a:xfrm>
        </p:spPr>
        <p:txBody>
          <a:bodyPr/>
          <a:lstStyle/>
          <a:p>
            <a:pPr marL="6160" indent="0" algn="ctr">
              <a:buNone/>
            </a:pPr>
            <a:endParaRPr lang="en-US" b="1" dirty="0"/>
          </a:p>
          <a:p>
            <a:pPr marL="6160" indent="0" algn="ctr">
              <a:buNone/>
            </a:pPr>
            <a:r>
              <a:rPr lang="en-US" sz="4400" b="1" dirty="0"/>
              <a:t>CUBE</a:t>
            </a:r>
          </a:p>
          <a:p>
            <a:pPr lvl="0">
              <a:buFont typeface="Wingdings" panose="05000000000000000000" pitchFamily="2" charset="2"/>
              <a:buChar char="q"/>
            </a:pPr>
            <a:r>
              <a:rPr lang="en-US" sz="2400" dirty="0"/>
              <a:t>  Give Cube Voyager invoice to Administrative Assistant for payment*</a:t>
            </a:r>
          </a:p>
          <a:p>
            <a:pPr marL="731520" lvl="0" indent="0">
              <a:buNone/>
            </a:pPr>
            <a:r>
              <a:rPr lang="en-US" sz="1400" dirty="0"/>
              <a:t>* Both Design Bureau and Local Transportation Bureau have contracts with Bentley, Inc.  Consultant Management Section will often receive the invoice for both and forward ours to us for payment.</a:t>
            </a:r>
          </a:p>
        </p:txBody>
      </p:sp>
      <p:sp>
        <p:nvSpPr>
          <p:cNvPr id="4" name="Rectangle 3">
            <a:extLst>
              <a:ext uri="{FF2B5EF4-FFF2-40B4-BE49-F238E27FC236}">
                <a16:creationId xmlns:a16="http://schemas.microsoft.com/office/drawing/2014/main" id="{2042B800-2A25-48EB-9535-45216D26F7FB}"/>
              </a:ext>
            </a:extLst>
          </p:cNvPr>
          <p:cNvSpPr/>
          <p:nvPr/>
        </p:nvSpPr>
        <p:spPr>
          <a:xfrm>
            <a:off x="0" y="6313251"/>
            <a:ext cx="12192000" cy="544749"/>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8274962-8234-4213-A57C-409D69FA909B}"/>
              </a:ext>
            </a:extLst>
          </p:cNvPr>
          <p:cNvSpPr/>
          <p:nvPr/>
        </p:nvSpPr>
        <p:spPr>
          <a:xfrm>
            <a:off x="0" y="6313251"/>
            <a:ext cx="12192000" cy="544749"/>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9435557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CEE29-77E2-4DF7-9F53-50321DF59D68}"/>
              </a:ext>
            </a:extLst>
          </p:cNvPr>
          <p:cNvSpPr>
            <a:spLocks noGrp="1"/>
          </p:cNvSpPr>
          <p:nvPr>
            <p:ph type="title"/>
          </p:nvPr>
        </p:nvSpPr>
        <p:spPr/>
        <p:txBody>
          <a:bodyPr/>
          <a:lstStyle/>
          <a:p>
            <a:r>
              <a:rPr lang="en-US" dirty="0"/>
              <a:t>2025</a:t>
            </a:r>
          </a:p>
        </p:txBody>
      </p:sp>
      <p:sp>
        <p:nvSpPr>
          <p:cNvPr id="3" name="Content Placeholder 2">
            <a:extLst>
              <a:ext uri="{FF2B5EF4-FFF2-40B4-BE49-F238E27FC236}">
                <a16:creationId xmlns:a16="http://schemas.microsoft.com/office/drawing/2014/main" id="{876B9ECE-1550-41D2-8782-5A16DD0E7EBC}"/>
              </a:ext>
            </a:extLst>
          </p:cNvPr>
          <p:cNvSpPr>
            <a:spLocks noGrp="1"/>
          </p:cNvSpPr>
          <p:nvPr>
            <p:ph idx="1"/>
          </p:nvPr>
        </p:nvSpPr>
        <p:spPr/>
        <p:txBody>
          <a:bodyPr/>
          <a:lstStyle/>
          <a:p>
            <a:pPr marL="6160" indent="0" algn="ctr">
              <a:buNone/>
            </a:pPr>
            <a:endParaRPr lang="en-US" b="1" dirty="0"/>
          </a:p>
          <a:p>
            <a:pPr marL="6160" indent="0" algn="ctr">
              <a:buNone/>
            </a:pPr>
            <a:r>
              <a:rPr lang="en-US" sz="4400" b="1" dirty="0"/>
              <a:t>CERTIFICATION</a:t>
            </a:r>
          </a:p>
          <a:p>
            <a:pPr lvl="0">
              <a:buFont typeface="Wingdings" panose="05000000000000000000" pitchFamily="2" charset="2"/>
              <a:buChar char="q"/>
            </a:pPr>
            <a:r>
              <a:rPr lang="en-US" sz="2400" dirty="0"/>
              <a:t>Attend Huntsville TMA Certification Meeting</a:t>
            </a:r>
          </a:p>
          <a:p>
            <a:pPr marL="6160" indent="0">
              <a:buNone/>
            </a:pPr>
            <a:endParaRPr lang="en-US" dirty="0"/>
          </a:p>
        </p:txBody>
      </p:sp>
      <p:sp>
        <p:nvSpPr>
          <p:cNvPr id="4" name="Rectangle 3">
            <a:extLst>
              <a:ext uri="{FF2B5EF4-FFF2-40B4-BE49-F238E27FC236}">
                <a16:creationId xmlns:a16="http://schemas.microsoft.com/office/drawing/2014/main" id="{46D8FD5F-219C-43DC-9515-CFB4E47A3AFC}"/>
              </a:ext>
            </a:extLst>
          </p:cNvPr>
          <p:cNvSpPr/>
          <p:nvPr/>
        </p:nvSpPr>
        <p:spPr>
          <a:xfrm>
            <a:off x="0" y="6313251"/>
            <a:ext cx="12192000" cy="544749"/>
          </a:xfrm>
          <a:prstGeom prst="rect">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21817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32E25-F3E1-4E2E-9ADD-A2CE7ACCE03F}"/>
              </a:ext>
            </a:extLst>
          </p:cNvPr>
          <p:cNvSpPr>
            <a:spLocks noGrp="1"/>
          </p:cNvSpPr>
          <p:nvPr>
            <p:ph type="title"/>
          </p:nvPr>
        </p:nvSpPr>
        <p:spPr/>
        <p:txBody>
          <a:bodyPr/>
          <a:lstStyle/>
          <a:p>
            <a:r>
              <a:rPr lang="en-US" dirty="0"/>
              <a:t>2026</a:t>
            </a:r>
          </a:p>
        </p:txBody>
      </p:sp>
      <p:sp>
        <p:nvSpPr>
          <p:cNvPr id="3" name="Content Placeholder 2">
            <a:extLst>
              <a:ext uri="{FF2B5EF4-FFF2-40B4-BE49-F238E27FC236}">
                <a16:creationId xmlns:a16="http://schemas.microsoft.com/office/drawing/2014/main" id="{11D11A2E-AE62-4FB4-BB31-77EA80BA2078}"/>
              </a:ext>
            </a:extLst>
          </p:cNvPr>
          <p:cNvSpPr>
            <a:spLocks noGrp="1"/>
          </p:cNvSpPr>
          <p:nvPr>
            <p:ph idx="1"/>
          </p:nvPr>
        </p:nvSpPr>
        <p:spPr/>
        <p:txBody>
          <a:bodyPr/>
          <a:lstStyle/>
          <a:p>
            <a:pPr marL="6160" indent="0">
              <a:buNone/>
            </a:pPr>
            <a:r>
              <a:rPr lang="en-US" b="1" dirty="0"/>
              <a:t> </a:t>
            </a:r>
            <a:endParaRPr lang="en-US" dirty="0"/>
          </a:p>
          <a:p>
            <a:pPr marL="6160" indent="0" algn="ctr">
              <a:buNone/>
            </a:pPr>
            <a:r>
              <a:rPr lang="en-US" sz="4400" b="1" dirty="0"/>
              <a:t>LETTINGS &amp; AGREEMENTS</a:t>
            </a:r>
          </a:p>
          <a:p>
            <a:pPr marL="6160" indent="0" algn="ctr">
              <a:buNone/>
            </a:pPr>
            <a:endParaRPr lang="en-US" sz="1600" dirty="0"/>
          </a:p>
          <a:p>
            <a:pPr lvl="0">
              <a:buFont typeface="Wingdings" panose="05000000000000000000" pitchFamily="2" charset="2"/>
              <a:buChar char="q"/>
            </a:pPr>
            <a:r>
              <a:rPr lang="en-US" sz="2400"/>
              <a:t>Revise </a:t>
            </a:r>
            <a:r>
              <a:rPr lang="en-US" sz="2400" dirty="0"/>
              <a:t>Financial Assistance and Performance Measures Agreements</a:t>
            </a:r>
          </a:p>
          <a:p>
            <a:pPr marL="0" indent="0">
              <a:buNone/>
            </a:pPr>
            <a:endParaRPr lang="en-US" dirty="0"/>
          </a:p>
        </p:txBody>
      </p:sp>
      <p:sp>
        <p:nvSpPr>
          <p:cNvPr id="4" name="Rectangle 3">
            <a:extLst>
              <a:ext uri="{FF2B5EF4-FFF2-40B4-BE49-F238E27FC236}">
                <a16:creationId xmlns:a16="http://schemas.microsoft.com/office/drawing/2014/main" id="{EC8CB301-BA4E-4C08-A38C-C2E9AB3D2BE4}"/>
              </a:ext>
            </a:extLst>
          </p:cNvPr>
          <p:cNvSpPr/>
          <p:nvPr/>
        </p:nvSpPr>
        <p:spPr>
          <a:xfrm>
            <a:off x="0" y="6313251"/>
            <a:ext cx="12192000" cy="544749"/>
          </a:xfrm>
          <a:prstGeom prst="rect">
            <a:avLst/>
          </a:prstGeom>
          <a:solidFill>
            <a:schemeClr val="bg1">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0169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4A285-1DF4-410B-A821-071EA023F264}"/>
              </a:ext>
            </a:extLst>
          </p:cNvPr>
          <p:cNvSpPr>
            <a:spLocks noGrp="1"/>
          </p:cNvSpPr>
          <p:nvPr>
            <p:ph type="title"/>
          </p:nvPr>
        </p:nvSpPr>
        <p:spPr/>
        <p:txBody>
          <a:bodyPr/>
          <a:lstStyle/>
          <a:p>
            <a:r>
              <a:rPr lang="en-US" dirty="0"/>
              <a:t>January 2022</a:t>
            </a:r>
          </a:p>
        </p:txBody>
      </p:sp>
      <p:sp>
        <p:nvSpPr>
          <p:cNvPr id="3" name="Content Placeholder 2">
            <a:extLst>
              <a:ext uri="{FF2B5EF4-FFF2-40B4-BE49-F238E27FC236}">
                <a16:creationId xmlns:a16="http://schemas.microsoft.com/office/drawing/2014/main" id="{C7425EA0-D133-42D3-8A92-0D2A1C35B644}"/>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REPORTING</a:t>
            </a:r>
          </a:p>
          <a:p>
            <a:pPr lvl="0">
              <a:buFont typeface="Wingdings" panose="05000000000000000000" pitchFamily="2" charset="2"/>
              <a:buChar char="q"/>
            </a:pPr>
            <a:r>
              <a:rPr lang="en-US" sz="2400" dirty="0"/>
              <a:t>Report to MPOs and RPOs whether they met deadlines for Annual Reports and the Annual Listing of Obligated Projects.  Report any findings on the Comprehensive Financial Plans on the Federal Aid Clearinghouse.</a:t>
            </a:r>
          </a:p>
          <a:p>
            <a:pPr marL="6160" indent="0" algn="ctr">
              <a:buNone/>
            </a:pPr>
            <a:endParaRPr lang="en-US" sz="1900" b="1" dirty="0"/>
          </a:p>
          <a:p>
            <a:pPr lvl="0"/>
            <a:endParaRPr lang="en-US" dirty="0"/>
          </a:p>
          <a:p>
            <a:endParaRPr lang="en-US" dirty="0"/>
          </a:p>
        </p:txBody>
      </p:sp>
      <p:sp>
        <p:nvSpPr>
          <p:cNvPr id="5" name="Rectangle 4">
            <a:extLst>
              <a:ext uri="{FF2B5EF4-FFF2-40B4-BE49-F238E27FC236}">
                <a16:creationId xmlns:a16="http://schemas.microsoft.com/office/drawing/2014/main" id="{EC90337D-4FD4-4A63-B3D7-53D28722C465}"/>
              </a:ext>
            </a:extLst>
          </p:cNvPr>
          <p:cNvSpPr/>
          <p:nvPr/>
        </p:nvSpPr>
        <p:spPr>
          <a:xfrm>
            <a:off x="0" y="6313251"/>
            <a:ext cx="12192000" cy="544749"/>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4113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BCFBA-9C45-41EB-9EAA-9B50DD82842A}"/>
              </a:ext>
            </a:extLst>
          </p:cNvPr>
          <p:cNvSpPr>
            <a:spLocks noGrp="1"/>
          </p:cNvSpPr>
          <p:nvPr>
            <p:ph type="title"/>
          </p:nvPr>
        </p:nvSpPr>
        <p:spPr/>
        <p:txBody>
          <a:bodyPr/>
          <a:lstStyle/>
          <a:p>
            <a:r>
              <a:rPr lang="en-US" dirty="0"/>
              <a:t>January 2022</a:t>
            </a:r>
          </a:p>
        </p:txBody>
      </p:sp>
      <p:sp>
        <p:nvSpPr>
          <p:cNvPr id="3" name="Content Placeholder 2">
            <a:extLst>
              <a:ext uri="{FF2B5EF4-FFF2-40B4-BE49-F238E27FC236}">
                <a16:creationId xmlns:a16="http://schemas.microsoft.com/office/drawing/2014/main" id="{C610F6C8-6962-4329-8F85-169AAF006039}"/>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WORK PROGRAMS AND UPWPS</a:t>
            </a:r>
            <a:endParaRPr lang="en-US" sz="4400" dirty="0"/>
          </a:p>
          <a:p>
            <a:pPr lvl="0"/>
            <a:endParaRPr lang="en-US" sz="1600" b="1" dirty="0"/>
          </a:p>
          <a:p>
            <a:pPr>
              <a:spcBef>
                <a:spcPts val="0"/>
              </a:spcBef>
              <a:spcAft>
                <a:spcPts val="0"/>
              </a:spcAft>
              <a:buFont typeface="Wingdings" panose="05000000000000000000" pitchFamily="2" charset="2"/>
              <a:buChar char="q"/>
            </a:pPr>
            <a:r>
              <a:rPr lang="en-US" sz="2400" dirty="0"/>
              <a:t>Calculate FY-2023 MPO and RPO funding</a:t>
            </a:r>
          </a:p>
          <a:p>
            <a:pPr>
              <a:spcBef>
                <a:spcPts val="0"/>
              </a:spcBef>
              <a:spcAft>
                <a:spcPts val="0"/>
              </a:spcAft>
              <a:buFont typeface="Wingdings" panose="05000000000000000000" pitchFamily="2" charset="2"/>
              <a:buChar char="q"/>
            </a:pPr>
            <a:r>
              <a:rPr lang="en-US" sz="2400" dirty="0"/>
              <a:t>Calculate MPO carryover funding</a:t>
            </a:r>
          </a:p>
          <a:p>
            <a:pPr>
              <a:spcBef>
                <a:spcPts val="0"/>
              </a:spcBef>
              <a:spcAft>
                <a:spcPts val="0"/>
              </a:spcAft>
              <a:buFont typeface="Wingdings" panose="05000000000000000000" pitchFamily="2" charset="2"/>
              <a:buChar char="Ø"/>
            </a:pPr>
            <a:r>
              <a:rPr lang="en-US" sz="2400" dirty="0"/>
              <a:t>Provide the MPO and RPO apportionment for the following fiscal year</a:t>
            </a:r>
          </a:p>
          <a:p>
            <a:pPr>
              <a:spcBef>
                <a:spcPts val="0"/>
              </a:spcBef>
              <a:spcAft>
                <a:spcPts val="0"/>
              </a:spcAft>
              <a:buFont typeface="Wingdings" panose="05000000000000000000" pitchFamily="2" charset="2"/>
              <a:buChar char="Ø"/>
            </a:pPr>
            <a:r>
              <a:rPr lang="en-US" sz="2400" dirty="0"/>
              <a:t>Provide the MPO and RPO carryover from the previous fiscal year</a:t>
            </a:r>
          </a:p>
          <a:p>
            <a:pPr>
              <a:spcBef>
                <a:spcPts val="0"/>
              </a:spcBef>
              <a:spcAft>
                <a:spcPts val="0"/>
              </a:spcAft>
              <a:buFont typeface="Wingdings" panose="05000000000000000000" pitchFamily="2" charset="2"/>
              <a:buChar char="q"/>
            </a:pPr>
            <a:r>
              <a:rPr lang="en-US" sz="2400" dirty="0"/>
              <a:t>Provide the MPO / RPO with new rules via memo, meeting, or other means</a:t>
            </a:r>
          </a:p>
          <a:p>
            <a:endParaRPr lang="en-US" dirty="0"/>
          </a:p>
        </p:txBody>
      </p:sp>
      <p:sp>
        <p:nvSpPr>
          <p:cNvPr id="5" name="Rectangle 4">
            <a:extLst>
              <a:ext uri="{FF2B5EF4-FFF2-40B4-BE49-F238E27FC236}">
                <a16:creationId xmlns:a16="http://schemas.microsoft.com/office/drawing/2014/main" id="{22178E02-E838-46F5-A90F-72C7BF61E9EF}"/>
              </a:ext>
            </a:extLst>
          </p:cNvPr>
          <p:cNvSpPr/>
          <p:nvPr/>
        </p:nvSpPr>
        <p:spPr>
          <a:xfrm>
            <a:off x="0" y="6313251"/>
            <a:ext cx="12192000" cy="544749"/>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50434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024F-7F60-44B1-B283-9D8E413F1308}"/>
              </a:ext>
            </a:extLst>
          </p:cNvPr>
          <p:cNvSpPr>
            <a:spLocks noGrp="1"/>
          </p:cNvSpPr>
          <p:nvPr>
            <p:ph type="title"/>
          </p:nvPr>
        </p:nvSpPr>
        <p:spPr/>
        <p:txBody>
          <a:bodyPr>
            <a:normAutofit/>
          </a:bodyPr>
          <a:lstStyle/>
          <a:p>
            <a:r>
              <a:rPr lang="en-US" dirty="0"/>
              <a:t>February, 2022</a:t>
            </a:r>
            <a:br>
              <a:rPr lang="en-US" dirty="0">
                <a:highlight>
                  <a:srgbClr val="FFFF00"/>
                </a:highlight>
              </a:rPr>
            </a:br>
            <a:r>
              <a:rPr lang="en-US" sz="1300" b="1" dirty="0"/>
              <a:t>Upon completion of Scheduling Meeting (per Kenneth’s e-mail)</a:t>
            </a:r>
            <a:endParaRPr lang="en-US" dirty="0"/>
          </a:p>
        </p:txBody>
      </p:sp>
      <p:sp>
        <p:nvSpPr>
          <p:cNvPr id="3" name="Content Placeholder 2">
            <a:extLst>
              <a:ext uri="{FF2B5EF4-FFF2-40B4-BE49-F238E27FC236}">
                <a16:creationId xmlns:a16="http://schemas.microsoft.com/office/drawing/2014/main" id="{D69F3702-5B3F-4CC5-B563-F3F2A76630FF}"/>
              </a:ext>
            </a:extLst>
          </p:cNvPr>
          <p:cNvSpPr>
            <a:spLocks noGrp="1"/>
          </p:cNvSpPr>
          <p:nvPr>
            <p:ph idx="1"/>
          </p:nvPr>
        </p:nvSpPr>
        <p:spPr/>
        <p:txBody>
          <a:bodyPr>
            <a:normAutofit/>
          </a:bodyPr>
          <a:lstStyle/>
          <a:p>
            <a:pPr marL="6160" indent="0" algn="ctr">
              <a:buNone/>
            </a:pPr>
            <a:endParaRPr lang="en-US" b="1" dirty="0"/>
          </a:p>
          <a:p>
            <a:pPr marL="6160" indent="0" algn="ctr">
              <a:buNone/>
            </a:pPr>
            <a:r>
              <a:rPr lang="en-US" sz="4400" b="1" dirty="0"/>
              <a:t>URBAN FUNDS, LETTING, LTPS REPORTS</a:t>
            </a:r>
            <a:endParaRPr lang="en-US" sz="1600" dirty="0"/>
          </a:p>
          <a:p>
            <a:pPr marL="0" lvl="0" indent="0">
              <a:spcBef>
                <a:spcPts val="0"/>
              </a:spcBef>
              <a:spcAft>
                <a:spcPts val="0"/>
              </a:spcAft>
              <a:buNone/>
            </a:pPr>
            <a:r>
              <a:rPr lang="en-US" sz="2400" u="sng" dirty="0"/>
              <a:t>February 1</a:t>
            </a:r>
            <a:r>
              <a:rPr lang="en-US" sz="2400" u="sng" baseline="30000" dirty="0"/>
              <a:t>st</a:t>
            </a:r>
            <a:r>
              <a:rPr lang="en-US" sz="2400" u="sng" dirty="0"/>
              <a:t> </a:t>
            </a:r>
          </a:p>
          <a:p>
            <a:pPr marL="457200" lvl="0" indent="-457200">
              <a:spcBef>
                <a:spcPts val="0"/>
              </a:spcBef>
              <a:spcAft>
                <a:spcPts val="0"/>
              </a:spcAft>
              <a:buFont typeface="Wingdings" panose="05000000000000000000" pitchFamily="2" charset="2"/>
              <a:buChar char="Ø"/>
            </a:pPr>
            <a:r>
              <a:rPr lang="en-US" sz="2400" dirty="0"/>
              <a:t>Send Urban Funds Report to MPOs</a:t>
            </a:r>
          </a:p>
          <a:p>
            <a:pPr marL="457200" lvl="0" indent="-457200">
              <a:spcBef>
                <a:spcPts val="0"/>
              </a:spcBef>
              <a:spcAft>
                <a:spcPts val="0"/>
              </a:spcAft>
              <a:buFont typeface="Wingdings" panose="05000000000000000000" pitchFamily="2" charset="2"/>
              <a:buChar char="Ø"/>
            </a:pPr>
            <a:r>
              <a:rPr lang="en-US" sz="2400" dirty="0"/>
              <a:t>Review Letting List or Toni Arrington’s report for 6 months</a:t>
            </a:r>
          </a:p>
          <a:p>
            <a:pPr marL="457200" indent="-457200">
              <a:spcBef>
                <a:spcPts val="0"/>
              </a:spcBef>
              <a:spcAft>
                <a:spcPts val="0"/>
              </a:spcAft>
              <a:buFont typeface="Wingdings" panose="05000000000000000000" pitchFamily="2" charset="2"/>
              <a:buChar char="Ø"/>
            </a:pPr>
            <a:r>
              <a:rPr lang="en-US" sz="2400" dirty="0"/>
              <a:t>See if MPOs agree with contract prices for the January Letting</a:t>
            </a:r>
          </a:p>
          <a:p>
            <a:pPr marL="0" lvl="0" indent="0">
              <a:spcBef>
                <a:spcPts val="0"/>
              </a:spcBef>
              <a:spcAft>
                <a:spcPts val="0"/>
              </a:spcAft>
              <a:buNone/>
            </a:pPr>
            <a:endParaRPr lang="en-US" sz="2400" u="sng" dirty="0"/>
          </a:p>
          <a:p>
            <a:pPr marL="0" lvl="0" indent="0">
              <a:spcBef>
                <a:spcPts val="0"/>
              </a:spcBef>
              <a:spcAft>
                <a:spcPts val="0"/>
              </a:spcAft>
              <a:buNone/>
            </a:pPr>
            <a:r>
              <a:rPr lang="en-US" sz="2400" u="sng" dirty="0"/>
              <a:t>February 15</a:t>
            </a:r>
            <a:r>
              <a:rPr lang="en-US" sz="2400" u="sng" baseline="30000" dirty="0"/>
              <a:t>th</a:t>
            </a:r>
            <a:r>
              <a:rPr lang="en-US" sz="2400" u="sng" dirty="0"/>
              <a:t> </a:t>
            </a:r>
          </a:p>
          <a:p>
            <a:pPr marL="457200" lvl="0" indent="-457200">
              <a:spcBef>
                <a:spcPts val="0"/>
              </a:spcBef>
              <a:spcAft>
                <a:spcPts val="0"/>
              </a:spcAft>
              <a:buFont typeface="Wingdings" panose="05000000000000000000" pitchFamily="2" charset="2"/>
              <a:buChar char="Ø"/>
            </a:pPr>
            <a:r>
              <a:rPr lang="en-US" sz="2600" dirty="0"/>
              <a:t>See if MPOs agree with contract estimates for Feb. and March Lettings</a:t>
            </a:r>
          </a:p>
          <a:p>
            <a:endParaRPr lang="en-US" dirty="0"/>
          </a:p>
        </p:txBody>
      </p:sp>
      <p:sp>
        <p:nvSpPr>
          <p:cNvPr id="4" name="Rectangle 3">
            <a:extLst>
              <a:ext uri="{FF2B5EF4-FFF2-40B4-BE49-F238E27FC236}">
                <a16:creationId xmlns:a16="http://schemas.microsoft.com/office/drawing/2014/main" id="{D9A7E3D0-2A5E-44CC-8DA6-1E936534A1C5}"/>
              </a:ext>
            </a:extLst>
          </p:cNvPr>
          <p:cNvSpPr/>
          <p:nvPr/>
        </p:nvSpPr>
        <p:spPr>
          <a:xfrm>
            <a:off x="0" y="6313251"/>
            <a:ext cx="12192000" cy="544749"/>
          </a:xfrm>
          <a:prstGeom prst="rect">
            <a:avLst/>
          </a:prstGeom>
          <a:solidFill>
            <a:srgbClr val="CC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0230468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TotalTime>
  <Words>2363</Words>
  <Application>Microsoft Office PowerPoint</Application>
  <PresentationFormat>Widescreen</PresentationFormat>
  <Paragraphs>471</Paragraphs>
  <Slides>61</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61</vt:i4>
      </vt:variant>
    </vt:vector>
  </HeadingPairs>
  <TitlesOfParts>
    <vt:vector size="65" baseType="lpstr">
      <vt:lpstr>Calibri</vt:lpstr>
      <vt:lpstr>Calibri Light</vt:lpstr>
      <vt:lpstr>Wingdings</vt:lpstr>
      <vt:lpstr>Retrospect</vt:lpstr>
      <vt:lpstr>Master Calendar Planning Schedule</vt:lpstr>
      <vt:lpstr>January 4th,2022 Upon completion of Scheduling Meeting (per Kenneth’s e-mail)</vt:lpstr>
      <vt:lpstr> January 2022</vt:lpstr>
      <vt:lpstr>January 2022</vt:lpstr>
      <vt:lpstr>January 2022</vt:lpstr>
      <vt:lpstr>January 2022</vt:lpstr>
      <vt:lpstr>January 2022</vt:lpstr>
      <vt:lpstr>January 2022</vt:lpstr>
      <vt:lpstr>February, 2022 Upon completion of Scheduling Meeting (per Kenneth’s e-mail)</vt:lpstr>
      <vt:lpstr>February 2022</vt:lpstr>
      <vt:lpstr>February 2022</vt:lpstr>
      <vt:lpstr>March,2022 Upon completion of Scheduling Meeting (per Kenneth’s e-mail)</vt:lpstr>
      <vt:lpstr> March 2022</vt:lpstr>
      <vt:lpstr>April 2022</vt:lpstr>
      <vt:lpstr>March / April,2022 Upon completion of Scheduling Meeting (per Kenneth’s e-mail)</vt:lpstr>
      <vt:lpstr>May 2022 (First Week)</vt:lpstr>
      <vt:lpstr>May 2022 </vt:lpstr>
      <vt:lpstr>May 3rd, 2022 Upon completion of Scheduling Meeting (per Kenneth’s e-mail)</vt:lpstr>
      <vt:lpstr>May 2022</vt:lpstr>
      <vt:lpstr>May 2022</vt:lpstr>
      <vt:lpstr>May 2022</vt:lpstr>
      <vt:lpstr>May / June 2022 Upon completion of Scheduling Meeting (per Kenneth’s e-mail)</vt:lpstr>
      <vt:lpstr> July 2022</vt:lpstr>
      <vt:lpstr> July 2022</vt:lpstr>
      <vt:lpstr>June / July 2022 Upon completion of Scheduling Meeting (per Kenneth’s e-mail)</vt:lpstr>
      <vt:lpstr>July 6th, 2022 Upon completion of Scheduling Meeting (per Kenneth’s e-mail)</vt:lpstr>
      <vt:lpstr>July 2022 (by July 31st, 2022) </vt:lpstr>
      <vt:lpstr>August 2022</vt:lpstr>
      <vt:lpstr>August 2022</vt:lpstr>
      <vt:lpstr>August 1st, 2022</vt:lpstr>
      <vt:lpstr> August 1st, 2022</vt:lpstr>
      <vt:lpstr>August 2nd, 2022 Upon completion of Scheduling Meeting (per Kenneth’s e-mail)</vt:lpstr>
      <vt:lpstr>August 2022</vt:lpstr>
      <vt:lpstr>August 2022</vt:lpstr>
      <vt:lpstr>September 2022 (by Sept.1st 2022) </vt:lpstr>
      <vt:lpstr>September 7th, 2022 Upon completion of Scheduling Meeting (per Kenneth’s e-mail)</vt:lpstr>
      <vt:lpstr>September 2022</vt:lpstr>
      <vt:lpstr>October 2022</vt:lpstr>
      <vt:lpstr>October 2022</vt:lpstr>
      <vt:lpstr>October 2022</vt:lpstr>
      <vt:lpstr>October 4th, 2022 Upon completion of Scheduling Meeting (per Kenneth’s e-mail)</vt:lpstr>
      <vt:lpstr>October 2022</vt:lpstr>
      <vt:lpstr>October 2022</vt:lpstr>
      <vt:lpstr>November 2022 Upon completion of Scheduling Meeting (per Kenneth’s e-mail)</vt:lpstr>
      <vt:lpstr> November 2022</vt:lpstr>
      <vt:lpstr>November 2022</vt:lpstr>
      <vt:lpstr>November 2022</vt:lpstr>
      <vt:lpstr>December 6th, 2022  Upon completion of Scheduling Meeting (per Kenneth’s e-mail)</vt:lpstr>
      <vt:lpstr>As Needed – Level 1</vt:lpstr>
      <vt:lpstr>As Needed – Level 2</vt:lpstr>
      <vt:lpstr>As Needed – Level 2</vt:lpstr>
      <vt:lpstr>As Needed - Level 3</vt:lpstr>
      <vt:lpstr>As Needed - Level 4</vt:lpstr>
      <vt:lpstr>As Needed - Level 4</vt:lpstr>
      <vt:lpstr>As Needed - Level 4</vt:lpstr>
      <vt:lpstr>2023</vt:lpstr>
      <vt:lpstr>2023</vt:lpstr>
      <vt:lpstr>2024</vt:lpstr>
      <vt:lpstr>2024</vt:lpstr>
      <vt:lpstr>2025</vt:lpstr>
      <vt:lpstr>2026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Calendar Planning Schedule</dc:title>
  <dc:creator>Fair, Bryan</dc:creator>
  <cp:lastModifiedBy>Fair, Bryan</cp:lastModifiedBy>
  <cp:revision>32</cp:revision>
  <cp:lastPrinted>2022-03-10T19:11:20Z</cp:lastPrinted>
  <dcterms:created xsi:type="dcterms:W3CDTF">2022-03-04T19:13:41Z</dcterms:created>
  <dcterms:modified xsi:type="dcterms:W3CDTF">2022-03-10T20:10:11Z</dcterms:modified>
</cp:coreProperties>
</file>